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5.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6.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7.xml" ContentType="application/vnd.openxmlformats-officedocument.theme+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tags/tag66.xml" ContentType="application/vnd.openxmlformats-officedocument.presentationml.tags+xml"/>
  <Override PartName="/ppt/tags/tag67.xml" ContentType="application/vnd.openxmlformats-officedocument.presentationml.tags+xml"/>
  <Override PartName="/ppt/theme/themeOverride2.xml" ContentType="application/vnd.openxmlformats-officedocument.themeOverride+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notesSlides/notesSlide2.xml" ContentType="application/vnd.openxmlformats-officedocument.presentationml.notesSlide+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3" r:id="rId3"/>
    <p:sldMasterId id="2147483685" r:id="rId4"/>
    <p:sldMasterId id="2147483697" r:id="rId5"/>
    <p:sldMasterId id="2147483704" r:id="rId6"/>
    <p:sldMasterId id="2147483716" r:id="rId7"/>
    <p:sldMasterId id="2147483731" r:id="rId8"/>
  </p:sldMasterIdLst>
  <p:notesMasterIdLst>
    <p:notesMasterId r:id="rId25"/>
  </p:notesMasterIdLst>
  <p:sldIdLst>
    <p:sldId id="317" r:id="rId9"/>
    <p:sldId id="333" r:id="rId10"/>
    <p:sldId id="291" r:id="rId11"/>
    <p:sldId id="296" r:id="rId12"/>
    <p:sldId id="298" r:id="rId13"/>
    <p:sldId id="305" r:id="rId14"/>
    <p:sldId id="293" r:id="rId15"/>
    <p:sldId id="300" r:id="rId16"/>
    <p:sldId id="307" r:id="rId17"/>
    <p:sldId id="297" r:id="rId18"/>
    <p:sldId id="302" r:id="rId19"/>
    <p:sldId id="292" r:id="rId20"/>
    <p:sldId id="288" r:id="rId21"/>
    <p:sldId id="301" r:id="rId22"/>
    <p:sldId id="310" r:id="rId23"/>
    <p:sldId id="319"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73">
          <p15:clr>
            <a:srgbClr val="A4A3A4"/>
          </p15:clr>
        </p15:guide>
        <p15:guide id="2" pos="389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anghao" initials="h" lastIdx="1" clrIdx="0"/>
  <p:cmAuthor id="2" name="刘 圆" initials="刘"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84F77"/>
    <a:srgbClr val="9E71A7"/>
    <a:srgbClr val="7D6094"/>
    <a:srgbClr val="C3B0D5"/>
    <a:srgbClr val="606FAA"/>
    <a:srgbClr val="B19BCA"/>
    <a:srgbClr val="5F79B4"/>
    <a:srgbClr val="577CC0"/>
    <a:srgbClr val="8F90BC"/>
    <a:srgbClr val="9B98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5" autoAdjust="0"/>
    <p:restoredTop sz="94660"/>
  </p:normalViewPr>
  <p:slideViewPr>
    <p:cSldViewPr snapToGrid="0" showGuides="1">
      <p:cViewPr varScale="1">
        <p:scale>
          <a:sx n="112" d="100"/>
          <a:sy n="112" d="100"/>
        </p:scale>
        <p:origin x="328" y="200"/>
      </p:cViewPr>
      <p:guideLst>
        <p:guide orient="horz" pos="1973"/>
        <p:guide pos="3898"/>
      </p:guideLst>
    </p:cSldViewPr>
  </p:slideViewPr>
  <p:notesTextViewPr>
    <p:cViewPr>
      <p:scale>
        <a:sx n="1" d="1"/>
        <a:sy n="1" d="1"/>
      </p:scale>
      <p:origin x="0" y="0"/>
    </p:cViewPr>
  </p:notesTextViewPr>
  <p:sorterViewPr>
    <p:cViewPr>
      <p:scale>
        <a:sx n="26" d="100"/>
        <a:sy n="2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slide" Target="slides/slide13.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viewProps" Target="viewProps.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7"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0" vertOverflow="ellipsis" vert="horz" wrap="square" anchor="ctr" anchorCtr="1" forceAA="0"/>
          <a:lstStyle/>
          <a:p>
            <a:pPr defTabSz="914400">
              <a:defRPr lang="zh-CN" sz="2160" b="1" i="0" u="none" strike="noStrike" kern="1200" spc="0" baseline="0">
                <a:solidFill>
                  <a:schemeClr val="tx1">
                    <a:lumMod val="65000"/>
                    <a:lumOff val="35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r>
              <a:rPr lang="zh-CN" altLang="en-US" sz="2160" b="1">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rPr>
              <a:t>图表标题</a:t>
            </a:r>
          </a:p>
        </c:rich>
      </c:tx>
      <c:overlay val="0"/>
      <c:spPr>
        <a:noFill/>
        <a:ln>
          <a:noFill/>
        </a:ln>
        <a:effectLst/>
      </c:spPr>
      <c:txPr>
        <a:bodyPr rot="0" spcFirstLastPara="0" vertOverflow="ellipsis" vert="horz" wrap="square" anchor="ctr" anchorCtr="1" forceAA="0"/>
        <a:lstStyle/>
        <a:p>
          <a:pPr defTabSz="914400">
            <a:defRPr lang="zh-CN" sz="2160" b="1" i="0" u="none" strike="noStrike" kern="1200" spc="0" baseline="0">
              <a:solidFill>
                <a:schemeClr val="tx1">
                  <a:lumMod val="65000"/>
                  <a:lumOff val="35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title>
    <c:autoTitleDeleted val="0"/>
    <c:plotArea>
      <c:layout>
        <c:manualLayout>
          <c:layoutTarget val="inner"/>
          <c:xMode val="edge"/>
          <c:yMode val="edge"/>
          <c:x val="6.2691772590174402E-2"/>
          <c:y val="0.17945076555695999"/>
          <c:w val="0.87073985439069501"/>
          <c:h val="0.72135974153673299"/>
        </c:manualLayout>
      </c:layout>
      <c:barChart>
        <c:barDir val="col"/>
        <c:grouping val="clustered"/>
        <c:varyColors val="0"/>
        <c:ser>
          <c:idx val="0"/>
          <c:order val="0"/>
          <c:tx>
            <c:strRef>
              <c:f>Sheet1!$B$1</c:f>
              <c:strCache>
                <c:ptCount val="1"/>
                <c:pt idx="0">
                  <c:v>系列 1</c:v>
                </c:pt>
              </c:strCache>
            </c:strRef>
          </c:tx>
          <c:spPr>
            <a:blipFill dpi="0" rotWithShape="1">
              <a:blip xmlns:r="http://schemas.openxmlformats.org/officeDocument/2006/relationships" r:embed="rId4"/>
              <a:srcRect/>
              <a:stretch>
                <a:fillRect/>
              </a:stretch>
            </a:blip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0" vertOverflow="ellipsis" vert="horz" wrap="square" lIns="38100" tIns="19050" rIns="38100" bIns="19050" anchor="ctr" anchorCtr="1" forceAA="0">
                <a:spAutoFit/>
              </a:bodyPr>
              <a:lstStyle/>
              <a:p>
                <a:pPr>
                  <a:defRPr lang="zh-CN" sz="1800" b="1" i="0" u="none" strike="noStrike" kern="1200" baseline="0">
                    <a:solidFill>
                      <a:schemeClr val="tx1">
                        <a:lumMod val="50000"/>
                        <a:lumOff val="50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类别1</c:v>
                </c:pt>
                <c:pt idx="1">
                  <c:v>类别2</c:v>
                </c:pt>
                <c:pt idx="2">
                  <c:v>类别3</c:v>
                </c:pt>
                <c:pt idx="3">
                  <c:v>类别4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809F-5B4D-B155-E88D19CE1372}"/>
            </c:ext>
          </c:extLst>
        </c:ser>
        <c:ser>
          <c:idx val="1"/>
          <c:order val="1"/>
          <c:tx>
            <c:strRef>
              <c:f>Sheet1!$C$1</c:f>
              <c:strCache>
                <c:ptCount val="1"/>
                <c:pt idx="0">
                  <c:v>系列 2</c:v>
                </c:pt>
              </c:strCache>
            </c:strRef>
          </c:tx>
          <c:spPr>
            <a:blipFill dpi="0" rotWithShape="1">
              <a:blip xmlns:r="http://schemas.openxmlformats.org/officeDocument/2006/relationships" r:embed="rId5"/>
              <a:srcRect/>
              <a:stretch>
                <a:fillRect/>
              </a:stretch>
            </a:blip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0" vertOverflow="ellipsis" vert="horz" wrap="square" lIns="38100" tIns="19050" rIns="38100" bIns="19050" anchor="ctr" anchorCtr="1" forceAA="0">
                <a:spAutoFit/>
              </a:bodyPr>
              <a:lstStyle/>
              <a:p>
                <a:pPr>
                  <a:defRPr lang="zh-CN" sz="1800" b="1" i="0" u="none" strike="noStrike" kern="1200" baseline="0">
                    <a:solidFill>
                      <a:schemeClr val="tx1">
                        <a:lumMod val="50000"/>
                        <a:lumOff val="50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类别1</c:v>
                </c:pt>
                <c:pt idx="1">
                  <c:v>类别2</c:v>
                </c:pt>
                <c:pt idx="2">
                  <c:v>类别3</c:v>
                </c:pt>
                <c:pt idx="3">
                  <c:v>类别4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809F-5B4D-B155-E88D19CE1372}"/>
            </c:ext>
          </c:extLst>
        </c:ser>
        <c:ser>
          <c:idx val="2"/>
          <c:order val="2"/>
          <c:tx>
            <c:strRef>
              <c:f>Sheet1!$D$1</c:f>
              <c:strCache>
                <c:ptCount val="1"/>
                <c:pt idx="0">
                  <c:v>系列 3</c:v>
                </c:pt>
              </c:strCache>
            </c:strRef>
          </c:tx>
          <c:spPr>
            <a:blipFill dpi="0" rotWithShape="1">
              <a:blip xmlns:r="http://schemas.openxmlformats.org/officeDocument/2006/relationships" r:embed="rId6"/>
              <a:srcRect/>
              <a:stretch>
                <a:fillRect/>
              </a:stretch>
            </a:blip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0" vertOverflow="ellipsis" vert="horz" wrap="square" lIns="38100" tIns="19050" rIns="38100" bIns="19050" anchor="ctr" anchorCtr="1" forceAA="0">
                <a:spAutoFit/>
              </a:bodyPr>
              <a:lstStyle/>
              <a:p>
                <a:pPr>
                  <a:defRPr lang="zh-CN" sz="1800" b="1" i="0" u="none" strike="noStrike" kern="1200" baseline="0">
                    <a:solidFill>
                      <a:schemeClr val="tx1">
                        <a:lumMod val="50000"/>
                        <a:lumOff val="50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类别1</c:v>
                </c:pt>
                <c:pt idx="1">
                  <c:v>类别2</c:v>
                </c:pt>
                <c:pt idx="2">
                  <c:v>类别3</c:v>
                </c:pt>
                <c:pt idx="3">
                  <c:v>类别4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809F-5B4D-B155-E88D19CE1372}"/>
            </c:ext>
          </c:extLst>
        </c:ser>
        <c:dLbls>
          <c:showLegendKey val="0"/>
          <c:showVal val="0"/>
          <c:showCatName val="0"/>
          <c:showSerName val="0"/>
          <c:showPercent val="0"/>
          <c:showBubbleSize val="0"/>
        </c:dLbls>
        <c:gapWidth val="352"/>
        <c:overlap val="-16"/>
        <c:axId val="960009274"/>
        <c:axId val="776768076"/>
      </c:barChart>
      <c:catAx>
        <c:axId val="960009274"/>
        <c:scaling>
          <c:orientation val="minMax"/>
        </c:scaling>
        <c:delete val="0"/>
        <c:axPos val="b"/>
        <c:numFmt formatCode="General" sourceLinked="1"/>
        <c:majorTickMark val="none"/>
        <c:minorTickMark val="none"/>
        <c:tickLblPos val="nextTo"/>
        <c:spPr>
          <a:noFill/>
          <a:ln w="76200" cap="rnd" cmpd="sng" algn="ctr">
            <a:noFill/>
            <a:prstDash val="solid"/>
            <a:round/>
          </a:ln>
          <a:effectLst/>
        </c:spPr>
        <c:txPr>
          <a:bodyPr rot="-60000000" spcFirstLastPara="0" vertOverflow="ellipsis" vert="horz" wrap="square" anchor="ctr" anchorCtr="1" forceAA="0"/>
          <a:lstStyle/>
          <a:p>
            <a:pPr>
              <a:defRPr lang="zh-CN" sz="1800" b="1" i="0" u="none" strike="noStrike" kern="1200" baseline="0">
                <a:solidFill>
                  <a:schemeClr val="tx1">
                    <a:lumMod val="65000"/>
                    <a:lumOff val="35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crossAx val="776768076"/>
        <c:crosses val="autoZero"/>
        <c:auto val="1"/>
        <c:lblAlgn val="ctr"/>
        <c:lblOffset val="0"/>
        <c:tickMarkSkip val="10"/>
        <c:noMultiLvlLbl val="0"/>
      </c:catAx>
      <c:valAx>
        <c:axId val="776768076"/>
        <c:scaling>
          <c:orientation val="minMax"/>
        </c:scaling>
        <c:delete val="1"/>
        <c:axPos val="l"/>
        <c:numFmt formatCode="General" sourceLinked="1"/>
        <c:majorTickMark val="none"/>
        <c:minorTickMark val="none"/>
        <c:tickLblPos val="nextTo"/>
        <c:crossAx val="960009274"/>
        <c:crosses val="autoZero"/>
        <c:crossBetween val="between"/>
      </c:valAx>
      <c:spPr>
        <a:noFill/>
        <a:ln>
          <a:noFill/>
        </a:ln>
        <a:effectLst/>
      </c:spPr>
    </c:plotArea>
    <c:legend>
      <c:legendPos val="t"/>
      <c:legendEntry>
        <c:idx val="0"/>
        <c:txPr>
          <a:bodyPr rot="0" spcFirstLastPara="0" vertOverflow="ellipsis" vert="horz" wrap="square" anchor="ctr" anchorCtr="1" forceAA="0"/>
          <a:lstStyle/>
          <a:p>
            <a:pPr>
              <a:defRPr lang="zh-CN" sz="1800" b="1" i="0" u="none" strike="noStrike" kern="1200" baseline="0">
                <a:solidFill>
                  <a:schemeClr val="tx1">
                    <a:lumMod val="65000"/>
                    <a:lumOff val="35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legendEntry>
      <c:legendEntry>
        <c:idx val="1"/>
        <c:txPr>
          <a:bodyPr rot="0" spcFirstLastPara="0" vertOverflow="ellipsis" vert="horz" wrap="square" anchor="ctr" anchorCtr="1" forceAA="0"/>
          <a:lstStyle/>
          <a:p>
            <a:pPr>
              <a:defRPr lang="zh-CN" sz="1800" b="1" i="0" u="none" strike="noStrike" kern="1200" baseline="0">
                <a:solidFill>
                  <a:schemeClr val="tx1">
                    <a:lumMod val="65000"/>
                    <a:lumOff val="35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legendEntry>
      <c:legendEntry>
        <c:idx val="2"/>
        <c:txPr>
          <a:bodyPr rot="0" spcFirstLastPara="0" vertOverflow="ellipsis" vert="horz" wrap="square" anchor="ctr" anchorCtr="1" forceAA="0"/>
          <a:lstStyle/>
          <a:p>
            <a:pPr>
              <a:defRPr lang="zh-CN" sz="1800" b="1" i="0" u="none" strike="noStrike" kern="1200" baseline="0">
                <a:solidFill>
                  <a:schemeClr val="tx1">
                    <a:lumMod val="65000"/>
                    <a:lumOff val="35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legendEntry>
      <c:layout>
        <c:manualLayout>
          <c:xMode val="edge"/>
          <c:yMode val="edge"/>
          <c:x val="0.30238514692479801"/>
          <c:y val="0.11293513455962"/>
          <c:w val="0.37651792122616601"/>
          <c:h val="7.5261272650653202E-2"/>
        </c:manualLayout>
      </c:layout>
      <c:overlay val="0"/>
      <c:spPr>
        <a:noFill/>
        <a:ln>
          <a:noFill/>
        </a:ln>
        <a:effectLst/>
      </c:spPr>
      <c:txPr>
        <a:bodyPr rot="0" spcFirstLastPara="0" vertOverflow="ellipsis" vert="horz" wrap="square" anchor="ctr" anchorCtr="1" forceAA="0"/>
        <a:lstStyle/>
        <a:p>
          <a:pPr>
            <a:defRPr lang="zh-CN" sz="1800" b="1" i="0" u="none" strike="noStrike" kern="1200" baseline="0">
              <a:solidFill>
                <a:schemeClr val="tx1">
                  <a:lumMod val="65000"/>
                  <a:lumOff val="35000"/>
                </a:schemeClr>
              </a:solidFill>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a:outerShdw blurRad="63500" dist="37357" dir="2700000" sx="0" sy="0" rotWithShape="0">
        <a:scrgbClr r="0" g="0" b="0"/>
      </a:outerShdw>
    </a:effectLst>
  </c:spPr>
  <c:txPr>
    <a:bodyPr/>
    <a:lstStyle/>
    <a:p>
      <a:pPr>
        <a:defRPr lang="zh-CN" sz="1800" b="1">
          <a:latin typeface="Microsoft YaHei Regular" panose="020B0502040204020203" charset="-122"/>
          <a:ea typeface="Microsoft YaHei Regular" panose="020B0502040204020203" charset="-122"/>
          <a:cs typeface="Microsoft YaHei Regular" panose="020B0502040204020203" charset="-122"/>
          <a:sym typeface="Microsoft YaHei Regular" panose="020B0502040204020203" charset="-122"/>
        </a:defRPr>
      </a:pPr>
      <a:endParaRPr lang="zh-CN"/>
    </a:p>
  </c:txPr>
  <c:externalData r:id="rId7">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3.jpe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2022/1/27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6.xml"/><Relationship Id="rId5" Type="http://schemas.openxmlformats.org/officeDocument/2006/relationships/tags" Target="../tags/tag11.xml"/><Relationship Id="rId4" Type="http://schemas.openxmlformats.org/officeDocument/2006/relationships/tags" Target="../tags/tag10.xml"/></Relationships>
</file>

<file path=ppt/slideLayouts/_rels/slideLayout53.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6.xml"/><Relationship Id="rId5" Type="http://schemas.openxmlformats.org/officeDocument/2006/relationships/tags" Target="../tags/tag16.xml"/><Relationship Id="rId4" Type="http://schemas.openxmlformats.org/officeDocument/2006/relationships/tags" Target="../tags/tag15.xml"/></Relationships>
</file>

<file path=ppt/slideLayouts/_rels/slideLayout54.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6.xml"/><Relationship Id="rId5" Type="http://schemas.openxmlformats.org/officeDocument/2006/relationships/tags" Target="../tags/tag21.xml"/><Relationship Id="rId4" Type="http://schemas.openxmlformats.org/officeDocument/2006/relationships/tags" Target="../tags/tag20.xml"/></Relationships>
</file>

<file path=ppt/slideLayouts/_rels/slideLayout55.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6.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6.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6.xml"/><Relationship Id="rId4" Type="http://schemas.openxmlformats.org/officeDocument/2006/relationships/tags" Target="../tags/tag39.xml"/></Relationships>
</file>

<file path=ppt/slideLayouts/_rels/slideLayout58.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6.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6.xml"/><Relationship Id="rId5" Type="http://schemas.openxmlformats.org/officeDocument/2006/relationships/tags" Target="../tags/tag53.xml"/><Relationship Id="rId4" Type="http://schemas.openxmlformats.org/officeDocument/2006/relationships/tags" Target="../tags/tag52.xml"/></Relationships>
</file>

<file path=ppt/slideLayouts/_rels/slideLayout61.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6.xml"/><Relationship Id="rId4" Type="http://schemas.openxmlformats.org/officeDocument/2006/relationships/tags" Target="../tags/tag57.xml"/></Relationships>
</file>

<file path=ppt/slideLayouts/_rels/slideLayout62.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6.xml"/><Relationship Id="rId5" Type="http://schemas.openxmlformats.org/officeDocument/2006/relationships/tags" Target="../tags/tag62.xml"/><Relationship Id="rId4" Type="http://schemas.openxmlformats.org/officeDocument/2006/relationships/tags" Target="../tags/tag6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
        <p:nvSpPr>
          <p:cNvPr id="14" name="Picture Placeholder 7"/>
          <p:cNvSpPr>
            <a:spLocks noGrp="1"/>
          </p:cNvSpPr>
          <p:nvPr>
            <p:ph type="pic" sz="quarter" idx="18"/>
          </p:nvPr>
        </p:nvSpPr>
        <p:spPr>
          <a:xfrm>
            <a:off x="0" y="1470408"/>
            <a:ext cx="6096000" cy="25881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200">
                <a:solidFill>
                  <a:schemeClr val="tx1">
                    <a:lumMod val="85000"/>
                    <a:lumOff val="15000"/>
                  </a:schemeClr>
                </a:solidFill>
                <a:latin typeface="+mj-lt"/>
              </a:defRPr>
            </a:lvl1pPr>
          </a:lstStyle>
          <a:p>
            <a:pPr marL="0" lvl="0"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076C786-641E-4CFB-AD89-E514AD2E97F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9F40D0-6D94-454F-AEFD-5463A9E9A399}" type="slidenum">
              <a:rPr lang="zh-CN" altLang="en-US" smtClean="0"/>
              <a:t>‹#›</a:t>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610D3AB-2163-4DB6-88A8-5EAA73FFB5A3}"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14A7C3-7C25-4FE3-9413-F895BA5455BF}" type="slidenum">
              <a:rPr lang="zh-CN" altLang="en-US" smtClean="0"/>
              <a:t>‹#›</a:t>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grpSp>
        <p:nvGrpSpPr>
          <p:cNvPr id="16" name="Group 4"/>
          <p:cNvGrpSpPr>
            <a:grpSpLocks noChangeAspect="1"/>
          </p:cNvGrpSpPr>
          <p:nvPr userDrawn="1"/>
        </p:nvGrpSpPr>
        <p:grpSpPr bwMode="auto">
          <a:xfrm rot="2110902">
            <a:off x="-644824" y="-898604"/>
            <a:ext cx="1715269" cy="2188955"/>
            <a:chOff x="1167" y="280"/>
            <a:chExt cx="3259" cy="4159"/>
          </a:xfrm>
        </p:grpSpPr>
        <p:sp>
          <p:nvSpPr>
            <p:cNvPr id="21" name="Freeform 5"/>
            <p:cNvSpPr/>
            <p:nvPr userDrawn="1"/>
          </p:nvSpPr>
          <p:spPr bwMode="auto">
            <a:xfrm>
              <a:off x="1447" y="1577"/>
              <a:ext cx="1070" cy="1068"/>
            </a:xfrm>
            <a:custGeom>
              <a:avLst/>
              <a:gdLst>
                <a:gd name="T0" fmla="*/ 601 w 741"/>
                <a:gd name="T1" fmla="*/ 127 h 740"/>
                <a:gd name="T2" fmla="*/ 613 w 741"/>
                <a:gd name="T3" fmla="*/ 601 h 740"/>
                <a:gd name="T4" fmla="*/ 140 w 741"/>
                <a:gd name="T5" fmla="*/ 613 h 740"/>
                <a:gd name="T6" fmla="*/ 128 w 741"/>
                <a:gd name="T7" fmla="*/ 139 h 740"/>
                <a:gd name="T8" fmla="*/ 601 w 741"/>
                <a:gd name="T9" fmla="*/ 127 h 740"/>
              </a:gdLst>
              <a:ahLst/>
              <a:cxnLst>
                <a:cxn ang="0">
                  <a:pos x="T0" y="T1"/>
                </a:cxn>
                <a:cxn ang="0">
                  <a:pos x="T2" y="T3"/>
                </a:cxn>
                <a:cxn ang="0">
                  <a:pos x="T4" y="T5"/>
                </a:cxn>
                <a:cxn ang="0">
                  <a:pos x="T6" y="T7"/>
                </a:cxn>
                <a:cxn ang="0">
                  <a:pos x="T8" y="T9"/>
                </a:cxn>
              </a:cxnLst>
              <a:rect l="0" t="0" r="r" b="b"/>
              <a:pathLst>
                <a:path w="741" h="740">
                  <a:moveTo>
                    <a:pt x="601" y="127"/>
                  </a:moveTo>
                  <a:cubicBezTo>
                    <a:pt x="735" y="255"/>
                    <a:pt x="741" y="467"/>
                    <a:pt x="613" y="601"/>
                  </a:cubicBezTo>
                  <a:cubicBezTo>
                    <a:pt x="486" y="735"/>
                    <a:pt x="274" y="740"/>
                    <a:pt x="140" y="613"/>
                  </a:cubicBezTo>
                  <a:cubicBezTo>
                    <a:pt x="6" y="486"/>
                    <a:pt x="0" y="273"/>
                    <a:pt x="128" y="139"/>
                  </a:cubicBezTo>
                  <a:cubicBezTo>
                    <a:pt x="255" y="5"/>
                    <a:pt x="467" y="0"/>
                    <a:pt x="601" y="127"/>
                  </a:cubicBezTo>
                  <a:close/>
                </a:path>
              </a:pathLst>
            </a:custGeom>
            <a:solidFill>
              <a:srgbClr val="E9D5CE"/>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3" name="Freeform 6"/>
            <p:cNvSpPr/>
            <p:nvPr userDrawn="1"/>
          </p:nvSpPr>
          <p:spPr bwMode="auto">
            <a:xfrm>
              <a:off x="1655" y="2222"/>
              <a:ext cx="1068" cy="1070"/>
            </a:xfrm>
            <a:custGeom>
              <a:avLst/>
              <a:gdLst>
                <a:gd name="T0" fmla="*/ 601 w 740"/>
                <a:gd name="T1" fmla="*/ 128 h 741"/>
                <a:gd name="T2" fmla="*/ 613 w 740"/>
                <a:gd name="T3" fmla="*/ 601 h 741"/>
                <a:gd name="T4" fmla="*/ 139 w 740"/>
                <a:gd name="T5" fmla="*/ 613 h 741"/>
                <a:gd name="T6" fmla="*/ 127 w 740"/>
                <a:gd name="T7" fmla="*/ 140 h 741"/>
                <a:gd name="T8" fmla="*/ 601 w 740"/>
                <a:gd name="T9" fmla="*/ 128 h 741"/>
              </a:gdLst>
              <a:ahLst/>
              <a:cxnLst>
                <a:cxn ang="0">
                  <a:pos x="T0" y="T1"/>
                </a:cxn>
                <a:cxn ang="0">
                  <a:pos x="T2" y="T3"/>
                </a:cxn>
                <a:cxn ang="0">
                  <a:pos x="T4" y="T5"/>
                </a:cxn>
                <a:cxn ang="0">
                  <a:pos x="T6" y="T7"/>
                </a:cxn>
                <a:cxn ang="0">
                  <a:pos x="T8" y="T9"/>
                </a:cxn>
              </a:cxnLst>
              <a:rect l="0" t="0" r="r" b="b"/>
              <a:pathLst>
                <a:path w="740" h="741">
                  <a:moveTo>
                    <a:pt x="601" y="128"/>
                  </a:moveTo>
                  <a:cubicBezTo>
                    <a:pt x="735" y="255"/>
                    <a:pt x="740" y="467"/>
                    <a:pt x="613" y="601"/>
                  </a:cubicBezTo>
                  <a:cubicBezTo>
                    <a:pt x="486" y="735"/>
                    <a:pt x="274" y="741"/>
                    <a:pt x="139" y="613"/>
                  </a:cubicBezTo>
                  <a:cubicBezTo>
                    <a:pt x="5" y="486"/>
                    <a:pt x="0" y="274"/>
                    <a:pt x="127" y="140"/>
                  </a:cubicBezTo>
                  <a:cubicBezTo>
                    <a:pt x="255" y="6"/>
                    <a:pt x="467" y="0"/>
                    <a:pt x="601" y="128"/>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3" name="Freeform 7"/>
            <p:cNvSpPr/>
            <p:nvPr userDrawn="1"/>
          </p:nvSpPr>
          <p:spPr bwMode="auto">
            <a:xfrm>
              <a:off x="3946" y="1831"/>
              <a:ext cx="272" cy="272"/>
            </a:xfrm>
            <a:custGeom>
              <a:avLst/>
              <a:gdLst>
                <a:gd name="T0" fmla="*/ 153 w 188"/>
                <a:gd name="T1" fmla="*/ 33 h 188"/>
                <a:gd name="T2" fmla="*/ 156 w 188"/>
                <a:gd name="T3" fmla="*/ 153 h 188"/>
                <a:gd name="T4" fmla="*/ 36 w 188"/>
                <a:gd name="T5" fmla="*/ 156 h 188"/>
                <a:gd name="T6" fmla="*/ 33 w 188"/>
                <a:gd name="T7" fmla="*/ 36 h 188"/>
                <a:gd name="T8" fmla="*/ 153 w 188"/>
                <a:gd name="T9" fmla="*/ 33 h 188"/>
              </a:gdLst>
              <a:ahLst/>
              <a:cxnLst>
                <a:cxn ang="0">
                  <a:pos x="T0" y="T1"/>
                </a:cxn>
                <a:cxn ang="0">
                  <a:pos x="T2" y="T3"/>
                </a:cxn>
                <a:cxn ang="0">
                  <a:pos x="T4" y="T5"/>
                </a:cxn>
                <a:cxn ang="0">
                  <a:pos x="T6" y="T7"/>
                </a:cxn>
                <a:cxn ang="0">
                  <a:pos x="T8" y="T9"/>
                </a:cxn>
              </a:cxnLst>
              <a:rect l="0" t="0" r="r" b="b"/>
              <a:pathLst>
                <a:path w="188" h="188">
                  <a:moveTo>
                    <a:pt x="153" y="33"/>
                  </a:moveTo>
                  <a:cubicBezTo>
                    <a:pt x="187" y="65"/>
                    <a:pt x="188" y="119"/>
                    <a:pt x="156" y="153"/>
                  </a:cubicBezTo>
                  <a:cubicBezTo>
                    <a:pt x="124" y="187"/>
                    <a:pt x="70" y="188"/>
                    <a:pt x="36" y="156"/>
                  </a:cubicBezTo>
                  <a:cubicBezTo>
                    <a:pt x="2" y="123"/>
                    <a:pt x="0" y="70"/>
                    <a:pt x="33" y="36"/>
                  </a:cubicBezTo>
                  <a:cubicBezTo>
                    <a:pt x="65" y="2"/>
                    <a:pt x="119" y="0"/>
                    <a:pt x="153" y="33"/>
                  </a:cubicBezTo>
                  <a:close/>
                </a:path>
              </a:pathLst>
            </a:custGeom>
            <a:solidFill>
              <a:srgbClr val="A084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5" name="Freeform 10"/>
            <p:cNvSpPr/>
            <p:nvPr userDrawn="1"/>
          </p:nvSpPr>
          <p:spPr bwMode="auto">
            <a:xfrm>
              <a:off x="1167" y="2310"/>
              <a:ext cx="98" cy="98"/>
            </a:xfrm>
            <a:custGeom>
              <a:avLst/>
              <a:gdLst>
                <a:gd name="T0" fmla="*/ 55 w 68"/>
                <a:gd name="T1" fmla="*/ 11 h 68"/>
                <a:gd name="T2" fmla="*/ 56 w 68"/>
                <a:gd name="T3" fmla="*/ 55 h 68"/>
                <a:gd name="T4" fmla="*/ 13 w 68"/>
                <a:gd name="T5" fmla="*/ 56 h 68"/>
                <a:gd name="T6" fmla="*/ 12 w 68"/>
                <a:gd name="T7" fmla="*/ 12 h 68"/>
                <a:gd name="T8" fmla="*/ 55 w 68"/>
                <a:gd name="T9" fmla="*/ 11 h 68"/>
              </a:gdLst>
              <a:ahLst/>
              <a:cxnLst>
                <a:cxn ang="0">
                  <a:pos x="T0" y="T1"/>
                </a:cxn>
                <a:cxn ang="0">
                  <a:pos x="T2" y="T3"/>
                </a:cxn>
                <a:cxn ang="0">
                  <a:pos x="T4" y="T5"/>
                </a:cxn>
                <a:cxn ang="0">
                  <a:pos x="T6" y="T7"/>
                </a:cxn>
                <a:cxn ang="0">
                  <a:pos x="T8" y="T9"/>
                </a:cxn>
              </a:cxnLst>
              <a:rect l="0" t="0" r="r" b="b"/>
              <a:pathLst>
                <a:path w="68" h="68">
                  <a:moveTo>
                    <a:pt x="55" y="11"/>
                  </a:moveTo>
                  <a:cubicBezTo>
                    <a:pt x="67" y="23"/>
                    <a:pt x="68" y="42"/>
                    <a:pt x="56" y="55"/>
                  </a:cubicBezTo>
                  <a:cubicBezTo>
                    <a:pt x="44" y="67"/>
                    <a:pt x="25" y="68"/>
                    <a:pt x="13" y="56"/>
                  </a:cubicBezTo>
                  <a:cubicBezTo>
                    <a:pt x="0" y="44"/>
                    <a:pt x="0" y="25"/>
                    <a:pt x="12" y="12"/>
                  </a:cubicBezTo>
                  <a:cubicBezTo>
                    <a:pt x="23" y="0"/>
                    <a:pt x="43" y="0"/>
                    <a:pt x="55" y="11"/>
                  </a:cubicBezTo>
                  <a:close/>
                </a:path>
              </a:pathLst>
            </a:custGeom>
            <a:noFill/>
            <a:ln w="17463" cap="flat">
              <a:solidFill>
                <a:srgbClr val="A19694"/>
              </a:solidFill>
              <a:prstDash val="solid"/>
              <a:miter lim="800000"/>
            </a:ln>
          </p:spPr>
          <p:txBody>
            <a:bodyPr vert="horz" wrap="square" lIns="121920" tIns="60960" rIns="121920" bIns="60960" numCol="1" anchor="t" anchorCtr="0" compatLnSpc="1"/>
            <a:lstStyle/>
            <a:p>
              <a:endParaRPr lang="zh-CN" altLang="en-US" sz="2400"/>
            </a:p>
          </p:txBody>
        </p:sp>
        <p:sp>
          <p:nvSpPr>
            <p:cNvPr id="37" name="Freeform 12"/>
            <p:cNvSpPr/>
            <p:nvPr userDrawn="1"/>
          </p:nvSpPr>
          <p:spPr bwMode="auto">
            <a:xfrm>
              <a:off x="2171" y="3532"/>
              <a:ext cx="235" cy="236"/>
            </a:xfrm>
            <a:custGeom>
              <a:avLst/>
              <a:gdLst>
                <a:gd name="T0" fmla="*/ 132 w 163"/>
                <a:gd name="T1" fmla="*/ 28 h 163"/>
                <a:gd name="T2" fmla="*/ 134 w 163"/>
                <a:gd name="T3" fmla="*/ 132 h 163"/>
                <a:gd name="T4" fmla="*/ 30 w 163"/>
                <a:gd name="T5" fmla="*/ 135 h 163"/>
                <a:gd name="T6" fmla="*/ 28 w 163"/>
                <a:gd name="T7" fmla="*/ 30 h 163"/>
                <a:gd name="T8" fmla="*/ 132 w 163"/>
                <a:gd name="T9" fmla="*/ 28 h 163"/>
              </a:gdLst>
              <a:ahLst/>
              <a:cxnLst>
                <a:cxn ang="0">
                  <a:pos x="T0" y="T1"/>
                </a:cxn>
                <a:cxn ang="0">
                  <a:pos x="T2" y="T3"/>
                </a:cxn>
                <a:cxn ang="0">
                  <a:pos x="T4" y="T5"/>
                </a:cxn>
                <a:cxn ang="0">
                  <a:pos x="T6" y="T7"/>
                </a:cxn>
                <a:cxn ang="0">
                  <a:pos x="T8" y="T9"/>
                </a:cxn>
              </a:cxnLst>
              <a:rect l="0" t="0" r="r" b="b"/>
              <a:pathLst>
                <a:path w="163" h="163">
                  <a:moveTo>
                    <a:pt x="132" y="28"/>
                  </a:moveTo>
                  <a:cubicBezTo>
                    <a:pt x="161" y="56"/>
                    <a:pt x="163" y="102"/>
                    <a:pt x="134" y="132"/>
                  </a:cubicBezTo>
                  <a:cubicBezTo>
                    <a:pt x="106" y="162"/>
                    <a:pt x="60" y="163"/>
                    <a:pt x="30" y="135"/>
                  </a:cubicBezTo>
                  <a:cubicBezTo>
                    <a:pt x="1" y="107"/>
                    <a:pt x="0" y="60"/>
                    <a:pt x="28" y="30"/>
                  </a:cubicBezTo>
                  <a:cubicBezTo>
                    <a:pt x="56" y="1"/>
                    <a:pt x="102" y="0"/>
                    <a:pt x="132" y="28"/>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8" name="Freeform 13"/>
            <p:cNvSpPr/>
            <p:nvPr userDrawn="1"/>
          </p:nvSpPr>
          <p:spPr bwMode="auto">
            <a:xfrm>
              <a:off x="3935" y="2500"/>
              <a:ext cx="235" cy="235"/>
            </a:xfrm>
            <a:custGeom>
              <a:avLst/>
              <a:gdLst>
                <a:gd name="T0" fmla="*/ 132 w 163"/>
                <a:gd name="T1" fmla="*/ 28 h 163"/>
                <a:gd name="T2" fmla="*/ 135 w 163"/>
                <a:gd name="T3" fmla="*/ 133 h 163"/>
                <a:gd name="T4" fmla="*/ 31 w 163"/>
                <a:gd name="T5" fmla="*/ 135 h 163"/>
                <a:gd name="T6" fmla="*/ 28 w 163"/>
                <a:gd name="T7" fmla="*/ 31 h 163"/>
                <a:gd name="T8" fmla="*/ 132 w 163"/>
                <a:gd name="T9" fmla="*/ 28 h 163"/>
              </a:gdLst>
              <a:ahLst/>
              <a:cxnLst>
                <a:cxn ang="0">
                  <a:pos x="T0" y="T1"/>
                </a:cxn>
                <a:cxn ang="0">
                  <a:pos x="T2" y="T3"/>
                </a:cxn>
                <a:cxn ang="0">
                  <a:pos x="T4" y="T5"/>
                </a:cxn>
                <a:cxn ang="0">
                  <a:pos x="T6" y="T7"/>
                </a:cxn>
                <a:cxn ang="0">
                  <a:pos x="T8" y="T9"/>
                </a:cxn>
              </a:cxnLst>
              <a:rect l="0" t="0" r="r" b="b"/>
              <a:pathLst>
                <a:path w="163" h="163">
                  <a:moveTo>
                    <a:pt x="132" y="28"/>
                  </a:moveTo>
                  <a:cubicBezTo>
                    <a:pt x="162" y="57"/>
                    <a:pt x="163" y="103"/>
                    <a:pt x="135" y="133"/>
                  </a:cubicBezTo>
                  <a:cubicBezTo>
                    <a:pt x="107" y="162"/>
                    <a:pt x="60" y="163"/>
                    <a:pt x="31" y="135"/>
                  </a:cubicBezTo>
                  <a:cubicBezTo>
                    <a:pt x="1" y="107"/>
                    <a:pt x="0" y="61"/>
                    <a:pt x="28" y="31"/>
                  </a:cubicBezTo>
                  <a:cubicBezTo>
                    <a:pt x="56" y="2"/>
                    <a:pt x="103" y="0"/>
                    <a:pt x="132" y="28"/>
                  </a:cubicBezTo>
                  <a:close/>
                </a:path>
              </a:pathLst>
            </a:custGeom>
            <a:solidFill>
              <a:srgbClr val="8A8FA5"/>
            </a:solidFill>
            <a:ln w="9525">
              <a:solidFill>
                <a:srgbClr val="8A8FA5"/>
              </a:solidFill>
              <a:round/>
            </a:ln>
          </p:spPr>
          <p:txBody>
            <a:bodyPr vert="horz" wrap="square" lIns="121920" tIns="60960" rIns="121920" bIns="60960" numCol="1" anchor="t" anchorCtr="0" compatLnSpc="1"/>
            <a:lstStyle/>
            <a:p>
              <a:endParaRPr lang="zh-CN" altLang="en-US" sz="2400"/>
            </a:p>
          </p:txBody>
        </p:sp>
        <p:sp>
          <p:nvSpPr>
            <p:cNvPr id="40" name="Freeform 16"/>
            <p:cNvSpPr/>
            <p:nvPr userDrawn="1"/>
          </p:nvSpPr>
          <p:spPr bwMode="auto">
            <a:xfrm>
              <a:off x="2390" y="3838"/>
              <a:ext cx="108" cy="107"/>
            </a:xfrm>
            <a:custGeom>
              <a:avLst/>
              <a:gdLst>
                <a:gd name="T0" fmla="*/ 61 w 75"/>
                <a:gd name="T1" fmla="*/ 13 h 74"/>
                <a:gd name="T2" fmla="*/ 62 w 75"/>
                <a:gd name="T3" fmla="*/ 60 h 74"/>
                <a:gd name="T4" fmla="*/ 14 w 75"/>
                <a:gd name="T5" fmla="*/ 61 h 74"/>
                <a:gd name="T6" fmla="*/ 13 w 75"/>
                <a:gd name="T7" fmla="*/ 14 h 74"/>
                <a:gd name="T8" fmla="*/ 61 w 75"/>
                <a:gd name="T9" fmla="*/ 13 h 74"/>
              </a:gdLst>
              <a:ahLst/>
              <a:cxnLst>
                <a:cxn ang="0">
                  <a:pos x="T0" y="T1"/>
                </a:cxn>
                <a:cxn ang="0">
                  <a:pos x="T2" y="T3"/>
                </a:cxn>
                <a:cxn ang="0">
                  <a:pos x="T4" y="T5"/>
                </a:cxn>
                <a:cxn ang="0">
                  <a:pos x="T6" y="T7"/>
                </a:cxn>
                <a:cxn ang="0">
                  <a:pos x="T8" y="T9"/>
                </a:cxn>
              </a:cxnLst>
              <a:rect l="0" t="0" r="r" b="b"/>
              <a:pathLst>
                <a:path w="75" h="74">
                  <a:moveTo>
                    <a:pt x="61" y="13"/>
                  </a:moveTo>
                  <a:cubicBezTo>
                    <a:pt x="74" y="25"/>
                    <a:pt x="75" y="47"/>
                    <a:pt x="62" y="60"/>
                  </a:cubicBezTo>
                  <a:cubicBezTo>
                    <a:pt x="49" y="74"/>
                    <a:pt x="28" y="74"/>
                    <a:pt x="14" y="61"/>
                  </a:cubicBezTo>
                  <a:cubicBezTo>
                    <a:pt x="1" y="49"/>
                    <a:pt x="0" y="27"/>
                    <a:pt x="13" y="14"/>
                  </a:cubicBezTo>
                  <a:cubicBezTo>
                    <a:pt x="26" y="0"/>
                    <a:pt x="47" y="0"/>
                    <a:pt x="61" y="13"/>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1" name="Oval 17"/>
            <p:cNvSpPr>
              <a:spLocks noChangeArrowheads="1"/>
            </p:cNvSpPr>
            <p:nvPr userDrawn="1"/>
          </p:nvSpPr>
          <p:spPr bwMode="auto">
            <a:xfrm>
              <a:off x="3144" y="280"/>
              <a:ext cx="1282" cy="1282"/>
            </a:xfrm>
            <a:prstGeom prst="ellipse">
              <a:avLst/>
            </a:prstGeom>
            <a:solidFill>
              <a:srgbClr val="A084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2" name="Oval 17"/>
            <p:cNvSpPr>
              <a:spLocks noChangeArrowheads="1"/>
            </p:cNvSpPr>
            <p:nvPr userDrawn="1"/>
          </p:nvSpPr>
          <p:spPr bwMode="auto">
            <a:xfrm>
              <a:off x="2150" y="763"/>
              <a:ext cx="1560" cy="1560"/>
            </a:xfrm>
            <a:prstGeom prst="ellipse">
              <a:avLst/>
            </a:prstGeom>
            <a:solidFill>
              <a:srgbClr val="3A4058"/>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3" name="Freeform 5"/>
            <p:cNvSpPr/>
            <p:nvPr/>
          </p:nvSpPr>
          <p:spPr bwMode="auto">
            <a:xfrm>
              <a:off x="2110" y="1886"/>
              <a:ext cx="1753" cy="1750"/>
            </a:xfrm>
            <a:custGeom>
              <a:avLst/>
              <a:gdLst>
                <a:gd name="T0" fmla="*/ 601 w 741"/>
                <a:gd name="T1" fmla="*/ 127 h 740"/>
                <a:gd name="T2" fmla="*/ 613 w 741"/>
                <a:gd name="T3" fmla="*/ 601 h 740"/>
                <a:gd name="T4" fmla="*/ 140 w 741"/>
                <a:gd name="T5" fmla="*/ 613 h 740"/>
                <a:gd name="T6" fmla="*/ 128 w 741"/>
                <a:gd name="T7" fmla="*/ 139 h 740"/>
                <a:gd name="T8" fmla="*/ 601 w 741"/>
                <a:gd name="T9" fmla="*/ 127 h 740"/>
              </a:gdLst>
              <a:ahLst/>
              <a:cxnLst>
                <a:cxn ang="0">
                  <a:pos x="T0" y="T1"/>
                </a:cxn>
                <a:cxn ang="0">
                  <a:pos x="T2" y="T3"/>
                </a:cxn>
                <a:cxn ang="0">
                  <a:pos x="T4" y="T5"/>
                </a:cxn>
                <a:cxn ang="0">
                  <a:pos x="T6" y="T7"/>
                </a:cxn>
                <a:cxn ang="0">
                  <a:pos x="T8" y="T9"/>
                </a:cxn>
              </a:cxnLst>
              <a:rect l="0" t="0" r="r" b="b"/>
              <a:pathLst>
                <a:path w="741" h="740">
                  <a:moveTo>
                    <a:pt x="601" y="127"/>
                  </a:moveTo>
                  <a:cubicBezTo>
                    <a:pt x="735" y="255"/>
                    <a:pt x="741" y="467"/>
                    <a:pt x="613" y="601"/>
                  </a:cubicBezTo>
                  <a:cubicBezTo>
                    <a:pt x="486" y="735"/>
                    <a:pt x="274" y="740"/>
                    <a:pt x="140" y="613"/>
                  </a:cubicBezTo>
                  <a:cubicBezTo>
                    <a:pt x="6" y="486"/>
                    <a:pt x="0" y="273"/>
                    <a:pt x="128" y="139"/>
                  </a:cubicBezTo>
                  <a:cubicBezTo>
                    <a:pt x="255" y="5"/>
                    <a:pt x="467" y="0"/>
                    <a:pt x="601" y="127"/>
                  </a:cubicBezTo>
                  <a:close/>
                </a:path>
              </a:pathLst>
            </a:custGeom>
            <a:solidFill>
              <a:srgbClr val="F692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4" name="Freeform 6"/>
            <p:cNvSpPr/>
            <p:nvPr/>
          </p:nvSpPr>
          <p:spPr bwMode="auto">
            <a:xfrm>
              <a:off x="2532" y="3218"/>
              <a:ext cx="1219" cy="1221"/>
            </a:xfrm>
            <a:custGeom>
              <a:avLst/>
              <a:gdLst>
                <a:gd name="T0" fmla="*/ 601 w 740"/>
                <a:gd name="T1" fmla="*/ 128 h 741"/>
                <a:gd name="T2" fmla="*/ 613 w 740"/>
                <a:gd name="T3" fmla="*/ 601 h 741"/>
                <a:gd name="T4" fmla="*/ 139 w 740"/>
                <a:gd name="T5" fmla="*/ 613 h 741"/>
                <a:gd name="T6" fmla="*/ 127 w 740"/>
                <a:gd name="T7" fmla="*/ 140 h 741"/>
                <a:gd name="T8" fmla="*/ 601 w 740"/>
                <a:gd name="T9" fmla="*/ 128 h 741"/>
              </a:gdLst>
              <a:ahLst/>
              <a:cxnLst>
                <a:cxn ang="0">
                  <a:pos x="T0" y="T1"/>
                </a:cxn>
                <a:cxn ang="0">
                  <a:pos x="T2" y="T3"/>
                </a:cxn>
                <a:cxn ang="0">
                  <a:pos x="T4" y="T5"/>
                </a:cxn>
                <a:cxn ang="0">
                  <a:pos x="T6" y="T7"/>
                </a:cxn>
                <a:cxn ang="0">
                  <a:pos x="T8" y="T9"/>
                </a:cxn>
              </a:cxnLst>
              <a:rect l="0" t="0" r="r" b="b"/>
              <a:pathLst>
                <a:path w="740" h="741">
                  <a:moveTo>
                    <a:pt x="601" y="128"/>
                  </a:moveTo>
                  <a:cubicBezTo>
                    <a:pt x="735" y="255"/>
                    <a:pt x="740" y="467"/>
                    <a:pt x="613" y="601"/>
                  </a:cubicBezTo>
                  <a:cubicBezTo>
                    <a:pt x="486" y="735"/>
                    <a:pt x="274" y="741"/>
                    <a:pt x="139" y="613"/>
                  </a:cubicBezTo>
                  <a:cubicBezTo>
                    <a:pt x="5" y="486"/>
                    <a:pt x="0" y="274"/>
                    <a:pt x="127" y="140"/>
                  </a:cubicBezTo>
                  <a:cubicBezTo>
                    <a:pt x="255" y="6"/>
                    <a:pt x="467" y="0"/>
                    <a:pt x="601" y="128"/>
                  </a:cubicBezTo>
                  <a:close/>
                </a:path>
              </a:pathLst>
            </a:custGeom>
            <a:solidFill>
              <a:srgbClr val="8A8FA5"/>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7_标题幻灯片">
    <p:spTree>
      <p:nvGrpSpPr>
        <p:cNvPr id="1" name=""/>
        <p:cNvGrpSpPr/>
        <p:nvPr/>
      </p:nvGrpSpPr>
      <p:grpSpPr>
        <a:xfrm>
          <a:off x="0" y="0"/>
          <a:ext cx="0" cy="0"/>
          <a:chOff x="0" y="0"/>
          <a:chExt cx="0" cy="0"/>
        </a:xfrm>
      </p:grpSpPr>
      <p:grpSp>
        <p:nvGrpSpPr>
          <p:cNvPr id="16" name="Group 4"/>
          <p:cNvGrpSpPr>
            <a:grpSpLocks noChangeAspect="1"/>
          </p:cNvGrpSpPr>
          <p:nvPr userDrawn="1"/>
        </p:nvGrpSpPr>
        <p:grpSpPr bwMode="auto">
          <a:xfrm rot="2110902">
            <a:off x="-644824" y="-898604"/>
            <a:ext cx="1715269" cy="2188955"/>
            <a:chOff x="1167" y="280"/>
            <a:chExt cx="3259" cy="4159"/>
          </a:xfrm>
        </p:grpSpPr>
        <p:sp>
          <p:nvSpPr>
            <p:cNvPr id="21" name="Freeform 5"/>
            <p:cNvSpPr/>
            <p:nvPr userDrawn="1"/>
          </p:nvSpPr>
          <p:spPr bwMode="auto">
            <a:xfrm>
              <a:off x="1447" y="1577"/>
              <a:ext cx="1070" cy="1068"/>
            </a:xfrm>
            <a:custGeom>
              <a:avLst/>
              <a:gdLst>
                <a:gd name="T0" fmla="*/ 601 w 741"/>
                <a:gd name="T1" fmla="*/ 127 h 740"/>
                <a:gd name="T2" fmla="*/ 613 w 741"/>
                <a:gd name="T3" fmla="*/ 601 h 740"/>
                <a:gd name="T4" fmla="*/ 140 w 741"/>
                <a:gd name="T5" fmla="*/ 613 h 740"/>
                <a:gd name="T6" fmla="*/ 128 w 741"/>
                <a:gd name="T7" fmla="*/ 139 h 740"/>
                <a:gd name="T8" fmla="*/ 601 w 741"/>
                <a:gd name="T9" fmla="*/ 127 h 740"/>
              </a:gdLst>
              <a:ahLst/>
              <a:cxnLst>
                <a:cxn ang="0">
                  <a:pos x="T0" y="T1"/>
                </a:cxn>
                <a:cxn ang="0">
                  <a:pos x="T2" y="T3"/>
                </a:cxn>
                <a:cxn ang="0">
                  <a:pos x="T4" y="T5"/>
                </a:cxn>
                <a:cxn ang="0">
                  <a:pos x="T6" y="T7"/>
                </a:cxn>
                <a:cxn ang="0">
                  <a:pos x="T8" y="T9"/>
                </a:cxn>
              </a:cxnLst>
              <a:rect l="0" t="0" r="r" b="b"/>
              <a:pathLst>
                <a:path w="741" h="740">
                  <a:moveTo>
                    <a:pt x="601" y="127"/>
                  </a:moveTo>
                  <a:cubicBezTo>
                    <a:pt x="735" y="255"/>
                    <a:pt x="741" y="467"/>
                    <a:pt x="613" y="601"/>
                  </a:cubicBezTo>
                  <a:cubicBezTo>
                    <a:pt x="486" y="735"/>
                    <a:pt x="274" y="740"/>
                    <a:pt x="140" y="613"/>
                  </a:cubicBezTo>
                  <a:cubicBezTo>
                    <a:pt x="6" y="486"/>
                    <a:pt x="0" y="273"/>
                    <a:pt x="128" y="139"/>
                  </a:cubicBezTo>
                  <a:cubicBezTo>
                    <a:pt x="255" y="5"/>
                    <a:pt x="467" y="0"/>
                    <a:pt x="601" y="127"/>
                  </a:cubicBezTo>
                  <a:close/>
                </a:path>
              </a:pathLst>
            </a:custGeom>
            <a:solidFill>
              <a:srgbClr val="E9D5CE"/>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3" name="Freeform 6"/>
            <p:cNvSpPr/>
            <p:nvPr userDrawn="1"/>
          </p:nvSpPr>
          <p:spPr bwMode="auto">
            <a:xfrm>
              <a:off x="1655" y="2222"/>
              <a:ext cx="1068" cy="1070"/>
            </a:xfrm>
            <a:custGeom>
              <a:avLst/>
              <a:gdLst>
                <a:gd name="T0" fmla="*/ 601 w 740"/>
                <a:gd name="T1" fmla="*/ 128 h 741"/>
                <a:gd name="T2" fmla="*/ 613 w 740"/>
                <a:gd name="T3" fmla="*/ 601 h 741"/>
                <a:gd name="T4" fmla="*/ 139 w 740"/>
                <a:gd name="T5" fmla="*/ 613 h 741"/>
                <a:gd name="T6" fmla="*/ 127 w 740"/>
                <a:gd name="T7" fmla="*/ 140 h 741"/>
                <a:gd name="T8" fmla="*/ 601 w 740"/>
                <a:gd name="T9" fmla="*/ 128 h 741"/>
              </a:gdLst>
              <a:ahLst/>
              <a:cxnLst>
                <a:cxn ang="0">
                  <a:pos x="T0" y="T1"/>
                </a:cxn>
                <a:cxn ang="0">
                  <a:pos x="T2" y="T3"/>
                </a:cxn>
                <a:cxn ang="0">
                  <a:pos x="T4" y="T5"/>
                </a:cxn>
                <a:cxn ang="0">
                  <a:pos x="T6" y="T7"/>
                </a:cxn>
                <a:cxn ang="0">
                  <a:pos x="T8" y="T9"/>
                </a:cxn>
              </a:cxnLst>
              <a:rect l="0" t="0" r="r" b="b"/>
              <a:pathLst>
                <a:path w="740" h="741">
                  <a:moveTo>
                    <a:pt x="601" y="128"/>
                  </a:moveTo>
                  <a:cubicBezTo>
                    <a:pt x="735" y="255"/>
                    <a:pt x="740" y="467"/>
                    <a:pt x="613" y="601"/>
                  </a:cubicBezTo>
                  <a:cubicBezTo>
                    <a:pt x="486" y="735"/>
                    <a:pt x="274" y="741"/>
                    <a:pt x="139" y="613"/>
                  </a:cubicBezTo>
                  <a:cubicBezTo>
                    <a:pt x="5" y="486"/>
                    <a:pt x="0" y="274"/>
                    <a:pt x="127" y="140"/>
                  </a:cubicBezTo>
                  <a:cubicBezTo>
                    <a:pt x="255" y="6"/>
                    <a:pt x="467" y="0"/>
                    <a:pt x="601" y="128"/>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3" name="Freeform 7"/>
            <p:cNvSpPr/>
            <p:nvPr userDrawn="1"/>
          </p:nvSpPr>
          <p:spPr bwMode="auto">
            <a:xfrm>
              <a:off x="3946" y="1831"/>
              <a:ext cx="272" cy="272"/>
            </a:xfrm>
            <a:custGeom>
              <a:avLst/>
              <a:gdLst>
                <a:gd name="T0" fmla="*/ 153 w 188"/>
                <a:gd name="T1" fmla="*/ 33 h 188"/>
                <a:gd name="T2" fmla="*/ 156 w 188"/>
                <a:gd name="T3" fmla="*/ 153 h 188"/>
                <a:gd name="T4" fmla="*/ 36 w 188"/>
                <a:gd name="T5" fmla="*/ 156 h 188"/>
                <a:gd name="T6" fmla="*/ 33 w 188"/>
                <a:gd name="T7" fmla="*/ 36 h 188"/>
                <a:gd name="T8" fmla="*/ 153 w 188"/>
                <a:gd name="T9" fmla="*/ 33 h 188"/>
              </a:gdLst>
              <a:ahLst/>
              <a:cxnLst>
                <a:cxn ang="0">
                  <a:pos x="T0" y="T1"/>
                </a:cxn>
                <a:cxn ang="0">
                  <a:pos x="T2" y="T3"/>
                </a:cxn>
                <a:cxn ang="0">
                  <a:pos x="T4" y="T5"/>
                </a:cxn>
                <a:cxn ang="0">
                  <a:pos x="T6" y="T7"/>
                </a:cxn>
                <a:cxn ang="0">
                  <a:pos x="T8" y="T9"/>
                </a:cxn>
              </a:cxnLst>
              <a:rect l="0" t="0" r="r" b="b"/>
              <a:pathLst>
                <a:path w="188" h="188">
                  <a:moveTo>
                    <a:pt x="153" y="33"/>
                  </a:moveTo>
                  <a:cubicBezTo>
                    <a:pt x="187" y="65"/>
                    <a:pt x="188" y="119"/>
                    <a:pt x="156" y="153"/>
                  </a:cubicBezTo>
                  <a:cubicBezTo>
                    <a:pt x="124" y="187"/>
                    <a:pt x="70" y="188"/>
                    <a:pt x="36" y="156"/>
                  </a:cubicBezTo>
                  <a:cubicBezTo>
                    <a:pt x="2" y="123"/>
                    <a:pt x="0" y="70"/>
                    <a:pt x="33" y="36"/>
                  </a:cubicBezTo>
                  <a:cubicBezTo>
                    <a:pt x="65" y="2"/>
                    <a:pt x="119" y="0"/>
                    <a:pt x="153" y="33"/>
                  </a:cubicBezTo>
                  <a:close/>
                </a:path>
              </a:pathLst>
            </a:custGeom>
            <a:solidFill>
              <a:srgbClr val="A084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5" name="Freeform 10"/>
            <p:cNvSpPr/>
            <p:nvPr userDrawn="1"/>
          </p:nvSpPr>
          <p:spPr bwMode="auto">
            <a:xfrm>
              <a:off x="1167" y="2310"/>
              <a:ext cx="98" cy="98"/>
            </a:xfrm>
            <a:custGeom>
              <a:avLst/>
              <a:gdLst>
                <a:gd name="T0" fmla="*/ 55 w 68"/>
                <a:gd name="T1" fmla="*/ 11 h 68"/>
                <a:gd name="T2" fmla="*/ 56 w 68"/>
                <a:gd name="T3" fmla="*/ 55 h 68"/>
                <a:gd name="T4" fmla="*/ 13 w 68"/>
                <a:gd name="T5" fmla="*/ 56 h 68"/>
                <a:gd name="T6" fmla="*/ 12 w 68"/>
                <a:gd name="T7" fmla="*/ 12 h 68"/>
                <a:gd name="T8" fmla="*/ 55 w 68"/>
                <a:gd name="T9" fmla="*/ 11 h 68"/>
              </a:gdLst>
              <a:ahLst/>
              <a:cxnLst>
                <a:cxn ang="0">
                  <a:pos x="T0" y="T1"/>
                </a:cxn>
                <a:cxn ang="0">
                  <a:pos x="T2" y="T3"/>
                </a:cxn>
                <a:cxn ang="0">
                  <a:pos x="T4" y="T5"/>
                </a:cxn>
                <a:cxn ang="0">
                  <a:pos x="T6" y="T7"/>
                </a:cxn>
                <a:cxn ang="0">
                  <a:pos x="T8" y="T9"/>
                </a:cxn>
              </a:cxnLst>
              <a:rect l="0" t="0" r="r" b="b"/>
              <a:pathLst>
                <a:path w="68" h="68">
                  <a:moveTo>
                    <a:pt x="55" y="11"/>
                  </a:moveTo>
                  <a:cubicBezTo>
                    <a:pt x="67" y="23"/>
                    <a:pt x="68" y="42"/>
                    <a:pt x="56" y="55"/>
                  </a:cubicBezTo>
                  <a:cubicBezTo>
                    <a:pt x="44" y="67"/>
                    <a:pt x="25" y="68"/>
                    <a:pt x="13" y="56"/>
                  </a:cubicBezTo>
                  <a:cubicBezTo>
                    <a:pt x="0" y="44"/>
                    <a:pt x="0" y="25"/>
                    <a:pt x="12" y="12"/>
                  </a:cubicBezTo>
                  <a:cubicBezTo>
                    <a:pt x="23" y="0"/>
                    <a:pt x="43" y="0"/>
                    <a:pt x="55" y="11"/>
                  </a:cubicBezTo>
                  <a:close/>
                </a:path>
              </a:pathLst>
            </a:custGeom>
            <a:noFill/>
            <a:ln w="17463" cap="flat">
              <a:solidFill>
                <a:srgbClr val="A19694"/>
              </a:solidFill>
              <a:prstDash val="solid"/>
              <a:miter lim="800000"/>
            </a:ln>
          </p:spPr>
          <p:txBody>
            <a:bodyPr vert="horz" wrap="square" lIns="121920" tIns="60960" rIns="121920" bIns="60960" numCol="1" anchor="t" anchorCtr="0" compatLnSpc="1"/>
            <a:lstStyle/>
            <a:p>
              <a:endParaRPr lang="zh-CN" altLang="en-US" sz="2400"/>
            </a:p>
          </p:txBody>
        </p:sp>
        <p:sp>
          <p:nvSpPr>
            <p:cNvPr id="37" name="Freeform 12"/>
            <p:cNvSpPr/>
            <p:nvPr userDrawn="1"/>
          </p:nvSpPr>
          <p:spPr bwMode="auto">
            <a:xfrm>
              <a:off x="2171" y="3532"/>
              <a:ext cx="235" cy="236"/>
            </a:xfrm>
            <a:custGeom>
              <a:avLst/>
              <a:gdLst>
                <a:gd name="T0" fmla="*/ 132 w 163"/>
                <a:gd name="T1" fmla="*/ 28 h 163"/>
                <a:gd name="T2" fmla="*/ 134 w 163"/>
                <a:gd name="T3" fmla="*/ 132 h 163"/>
                <a:gd name="T4" fmla="*/ 30 w 163"/>
                <a:gd name="T5" fmla="*/ 135 h 163"/>
                <a:gd name="T6" fmla="*/ 28 w 163"/>
                <a:gd name="T7" fmla="*/ 30 h 163"/>
                <a:gd name="T8" fmla="*/ 132 w 163"/>
                <a:gd name="T9" fmla="*/ 28 h 163"/>
              </a:gdLst>
              <a:ahLst/>
              <a:cxnLst>
                <a:cxn ang="0">
                  <a:pos x="T0" y="T1"/>
                </a:cxn>
                <a:cxn ang="0">
                  <a:pos x="T2" y="T3"/>
                </a:cxn>
                <a:cxn ang="0">
                  <a:pos x="T4" y="T5"/>
                </a:cxn>
                <a:cxn ang="0">
                  <a:pos x="T6" y="T7"/>
                </a:cxn>
                <a:cxn ang="0">
                  <a:pos x="T8" y="T9"/>
                </a:cxn>
              </a:cxnLst>
              <a:rect l="0" t="0" r="r" b="b"/>
              <a:pathLst>
                <a:path w="163" h="163">
                  <a:moveTo>
                    <a:pt x="132" y="28"/>
                  </a:moveTo>
                  <a:cubicBezTo>
                    <a:pt x="161" y="56"/>
                    <a:pt x="163" y="102"/>
                    <a:pt x="134" y="132"/>
                  </a:cubicBezTo>
                  <a:cubicBezTo>
                    <a:pt x="106" y="162"/>
                    <a:pt x="60" y="163"/>
                    <a:pt x="30" y="135"/>
                  </a:cubicBezTo>
                  <a:cubicBezTo>
                    <a:pt x="1" y="107"/>
                    <a:pt x="0" y="60"/>
                    <a:pt x="28" y="30"/>
                  </a:cubicBezTo>
                  <a:cubicBezTo>
                    <a:pt x="56" y="1"/>
                    <a:pt x="102" y="0"/>
                    <a:pt x="132" y="28"/>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8" name="Freeform 13"/>
            <p:cNvSpPr/>
            <p:nvPr userDrawn="1"/>
          </p:nvSpPr>
          <p:spPr bwMode="auto">
            <a:xfrm>
              <a:off x="3935" y="2500"/>
              <a:ext cx="235" cy="235"/>
            </a:xfrm>
            <a:custGeom>
              <a:avLst/>
              <a:gdLst>
                <a:gd name="T0" fmla="*/ 132 w 163"/>
                <a:gd name="T1" fmla="*/ 28 h 163"/>
                <a:gd name="T2" fmla="*/ 135 w 163"/>
                <a:gd name="T3" fmla="*/ 133 h 163"/>
                <a:gd name="T4" fmla="*/ 31 w 163"/>
                <a:gd name="T5" fmla="*/ 135 h 163"/>
                <a:gd name="T6" fmla="*/ 28 w 163"/>
                <a:gd name="T7" fmla="*/ 31 h 163"/>
                <a:gd name="T8" fmla="*/ 132 w 163"/>
                <a:gd name="T9" fmla="*/ 28 h 163"/>
              </a:gdLst>
              <a:ahLst/>
              <a:cxnLst>
                <a:cxn ang="0">
                  <a:pos x="T0" y="T1"/>
                </a:cxn>
                <a:cxn ang="0">
                  <a:pos x="T2" y="T3"/>
                </a:cxn>
                <a:cxn ang="0">
                  <a:pos x="T4" y="T5"/>
                </a:cxn>
                <a:cxn ang="0">
                  <a:pos x="T6" y="T7"/>
                </a:cxn>
                <a:cxn ang="0">
                  <a:pos x="T8" y="T9"/>
                </a:cxn>
              </a:cxnLst>
              <a:rect l="0" t="0" r="r" b="b"/>
              <a:pathLst>
                <a:path w="163" h="163">
                  <a:moveTo>
                    <a:pt x="132" y="28"/>
                  </a:moveTo>
                  <a:cubicBezTo>
                    <a:pt x="162" y="57"/>
                    <a:pt x="163" y="103"/>
                    <a:pt x="135" y="133"/>
                  </a:cubicBezTo>
                  <a:cubicBezTo>
                    <a:pt x="107" y="162"/>
                    <a:pt x="60" y="163"/>
                    <a:pt x="31" y="135"/>
                  </a:cubicBezTo>
                  <a:cubicBezTo>
                    <a:pt x="1" y="107"/>
                    <a:pt x="0" y="61"/>
                    <a:pt x="28" y="31"/>
                  </a:cubicBezTo>
                  <a:cubicBezTo>
                    <a:pt x="56" y="2"/>
                    <a:pt x="103" y="0"/>
                    <a:pt x="132" y="28"/>
                  </a:cubicBezTo>
                  <a:close/>
                </a:path>
              </a:pathLst>
            </a:custGeom>
            <a:solidFill>
              <a:srgbClr val="8A8FA5"/>
            </a:solidFill>
            <a:ln w="9525">
              <a:solidFill>
                <a:srgbClr val="8A8FA5"/>
              </a:solidFill>
              <a:round/>
            </a:ln>
          </p:spPr>
          <p:txBody>
            <a:bodyPr vert="horz" wrap="square" lIns="121920" tIns="60960" rIns="121920" bIns="60960" numCol="1" anchor="t" anchorCtr="0" compatLnSpc="1"/>
            <a:lstStyle/>
            <a:p>
              <a:endParaRPr lang="zh-CN" altLang="en-US" sz="2400"/>
            </a:p>
          </p:txBody>
        </p:sp>
        <p:sp>
          <p:nvSpPr>
            <p:cNvPr id="40" name="Freeform 16"/>
            <p:cNvSpPr/>
            <p:nvPr userDrawn="1"/>
          </p:nvSpPr>
          <p:spPr bwMode="auto">
            <a:xfrm>
              <a:off x="2390" y="3838"/>
              <a:ext cx="108" cy="107"/>
            </a:xfrm>
            <a:custGeom>
              <a:avLst/>
              <a:gdLst>
                <a:gd name="T0" fmla="*/ 61 w 75"/>
                <a:gd name="T1" fmla="*/ 13 h 74"/>
                <a:gd name="T2" fmla="*/ 62 w 75"/>
                <a:gd name="T3" fmla="*/ 60 h 74"/>
                <a:gd name="T4" fmla="*/ 14 w 75"/>
                <a:gd name="T5" fmla="*/ 61 h 74"/>
                <a:gd name="T6" fmla="*/ 13 w 75"/>
                <a:gd name="T7" fmla="*/ 14 h 74"/>
                <a:gd name="T8" fmla="*/ 61 w 75"/>
                <a:gd name="T9" fmla="*/ 13 h 74"/>
              </a:gdLst>
              <a:ahLst/>
              <a:cxnLst>
                <a:cxn ang="0">
                  <a:pos x="T0" y="T1"/>
                </a:cxn>
                <a:cxn ang="0">
                  <a:pos x="T2" y="T3"/>
                </a:cxn>
                <a:cxn ang="0">
                  <a:pos x="T4" y="T5"/>
                </a:cxn>
                <a:cxn ang="0">
                  <a:pos x="T6" y="T7"/>
                </a:cxn>
                <a:cxn ang="0">
                  <a:pos x="T8" y="T9"/>
                </a:cxn>
              </a:cxnLst>
              <a:rect l="0" t="0" r="r" b="b"/>
              <a:pathLst>
                <a:path w="75" h="74">
                  <a:moveTo>
                    <a:pt x="61" y="13"/>
                  </a:moveTo>
                  <a:cubicBezTo>
                    <a:pt x="74" y="25"/>
                    <a:pt x="75" y="47"/>
                    <a:pt x="62" y="60"/>
                  </a:cubicBezTo>
                  <a:cubicBezTo>
                    <a:pt x="49" y="74"/>
                    <a:pt x="28" y="74"/>
                    <a:pt x="14" y="61"/>
                  </a:cubicBezTo>
                  <a:cubicBezTo>
                    <a:pt x="1" y="49"/>
                    <a:pt x="0" y="27"/>
                    <a:pt x="13" y="14"/>
                  </a:cubicBezTo>
                  <a:cubicBezTo>
                    <a:pt x="26" y="0"/>
                    <a:pt x="47" y="0"/>
                    <a:pt x="61" y="13"/>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1" name="Oval 17"/>
            <p:cNvSpPr>
              <a:spLocks noChangeArrowheads="1"/>
            </p:cNvSpPr>
            <p:nvPr userDrawn="1"/>
          </p:nvSpPr>
          <p:spPr bwMode="auto">
            <a:xfrm>
              <a:off x="3144" y="280"/>
              <a:ext cx="1282" cy="1282"/>
            </a:xfrm>
            <a:prstGeom prst="ellipse">
              <a:avLst/>
            </a:prstGeom>
            <a:solidFill>
              <a:srgbClr val="A084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2" name="Oval 17"/>
            <p:cNvSpPr>
              <a:spLocks noChangeArrowheads="1"/>
            </p:cNvSpPr>
            <p:nvPr userDrawn="1"/>
          </p:nvSpPr>
          <p:spPr bwMode="auto">
            <a:xfrm>
              <a:off x="2150" y="763"/>
              <a:ext cx="1560" cy="1560"/>
            </a:xfrm>
            <a:prstGeom prst="ellipse">
              <a:avLst/>
            </a:prstGeom>
            <a:solidFill>
              <a:srgbClr val="3A4058"/>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3" name="Freeform 5"/>
            <p:cNvSpPr/>
            <p:nvPr/>
          </p:nvSpPr>
          <p:spPr bwMode="auto">
            <a:xfrm>
              <a:off x="2110" y="1886"/>
              <a:ext cx="1753" cy="1750"/>
            </a:xfrm>
            <a:custGeom>
              <a:avLst/>
              <a:gdLst>
                <a:gd name="T0" fmla="*/ 601 w 741"/>
                <a:gd name="T1" fmla="*/ 127 h 740"/>
                <a:gd name="T2" fmla="*/ 613 w 741"/>
                <a:gd name="T3" fmla="*/ 601 h 740"/>
                <a:gd name="T4" fmla="*/ 140 w 741"/>
                <a:gd name="T5" fmla="*/ 613 h 740"/>
                <a:gd name="T6" fmla="*/ 128 w 741"/>
                <a:gd name="T7" fmla="*/ 139 h 740"/>
                <a:gd name="T8" fmla="*/ 601 w 741"/>
                <a:gd name="T9" fmla="*/ 127 h 740"/>
              </a:gdLst>
              <a:ahLst/>
              <a:cxnLst>
                <a:cxn ang="0">
                  <a:pos x="T0" y="T1"/>
                </a:cxn>
                <a:cxn ang="0">
                  <a:pos x="T2" y="T3"/>
                </a:cxn>
                <a:cxn ang="0">
                  <a:pos x="T4" y="T5"/>
                </a:cxn>
                <a:cxn ang="0">
                  <a:pos x="T6" y="T7"/>
                </a:cxn>
                <a:cxn ang="0">
                  <a:pos x="T8" y="T9"/>
                </a:cxn>
              </a:cxnLst>
              <a:rect l="0" t="0" r="r" b="b"/>
              <a:pathLst>
                <a:path w="741" h="740">
                  <a:moveTo>
                    <a:pt x="601" y="127"/>
                  </a:moveTo>
                  <a:cubicBezTo>
                    <a:pt x="735" y="255"/>
                    <a:pt x="741" y="467"/>
                    <a:pt x="613" y="601"/>
                  </a:cubicBezTo>
                  <a:cubicBezTo>
                    <a:pt x="486" y="735"/>
                    <a:pt x="274" y="740"/>
                    <a:pt x="140" y="613"/>
                  </a:cubicBezTo>
                  <a:cubicBezTo>
                    <a:pt x="6" y="486"/>
                    <a:pt x="0" y="273"/>
                    <a:pt x="128" y="139"/>
                  </a:cubicBezTo>
                  <a:cubicBezTo>
                    <a:pt x="255" y="5"/>
                    <a:pt x="467" y="0"/>
                    <a:pt x="601" y="127"/>
                  </a:cubicBezTo>
                  <a:close/>
                </a:path>
              </a:pathLst>
            </a:custGeom>
            <a:solidFill>
              <a:srgbClr val="F692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4" name="Freeform 6"/>
            <p:cNvSpPr/>
            <p:nvPr/>
          </p:nvSpPr>
          <p:spPr bwMode="auto">
            <a:xfrm>
              <a:off x="2532" y="3218"/>
              <a:ext cx="1219" cy="1221"/>
            </a:xfrm>
            <a:custGeom>
              <a:avLst/>
              <a:gdLst>
                <a:gd name="T0" fmla="*/ 601 w 740"/>
                <a:gd name="T1" fmla="*/ 128 h 741"/>
                <a:gd name="T2" fmla="*/ 613 w 740"/>
                <a:gd name="T3" fmla="*/ 601 h 741"/>
                <a:gd name="T4" fmla="*/ 139 w 740"/>
                <a:gd name="T5" fmla="*/ 613 h 741"/>
                <a:gd name="T6" fmla="*/ 127 w 740"/>
                <a:gd name="T7" fmla="*/ 140 h 741"/>
                <a:gd name="T8" fmla="*/ 601 w 740"/>
                <a:gd name="T9" fmla="*/ 128 h 741"/>
              </a:gdLst>
              <a:ahLst/>
              <a:cxnLst>
                <a:cxn ang="0">
                  <a:pos x="T0" y="T1"/>
                </a:cxn>
                <a:cxn ang="0">
                  <a:pos x="T2" y="T3"/>
                </a:cxn>
                <a:cxn ang="0">
                  <a:pos x="T4" y="T5"/>
                </a:cxn>
                <a:cxn ang="0">
                  <a:pos x="T6" y="T7"/>
                </a:cxn>
                <a:cxn ang="0">
                  <a:pos x="T8" y="T9"/>
                </a:cxn>
              </a:cxnLst>
              <a:rect l="0" t="0" r="r" b="b"/>
              <a:pathLst>
                <a:path w="740" h="741">
                  <a:moveTo>
                    <a:pt x="601" y="128"/>
                  </a:moveTo>
                  <a:cubicBezTo>
                    <a:pt x="735" y="255"/>
                    <a:pt x="740" y="467"/>
                    <a:pt x="613" y="601"/>
                  </a:cubicBezTo>
                  <a:cubicBezTo>
                    <a:pt x="486" y="735"/>
                    <a:pt x="274" y="741"/>
                    <a:pt x="139" y="613"/>
                  </a:cubicBezTo>
                  <a:cubicBezTo>
                    <a:pt x="5" y="486"/>
                    <a:pt x="0" y="274"/>
                    <a:pt x="127" y="140"/>
                  </a:cubicBezTo>
                  <a:cubicBezTo>
                    <a:pt x="255" y="6"/>
                    <a:pt x="467" y="0"/>
                    <a:pt x="601" y="128"/>
                  </a:cubicBezTo>
                  <a:close/>
                </a:path>
              </a:pathLst>
            </a:custGeom>
            <a:solidFill>
              <a:srgbClr val="8A8FA5"/>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sp>
        <p:nvSpPr>
          <p:cNvPr id="14" name="Picture Placeholder 7"/>
          <p:cNvSpPr>
            <a:spLocks noGrp="1"/>
          </p:cNvSpPr>
          <p:nvPr>
            <p:ph type="pic" sz="quarter" idx="18"/>
          </p:nvPr>
        </p:nvSpPr>
        <p:spPr>
          <a:xfrm>
            <a:off x="0" y="1302243"/>
            <a:ext cx="12192000" cy="3098088"/>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200">
                <a:solidFill>
                  <a:schemeClr val="tx1">
                    <a:lumMod val="85000"/>
                    <a:lumOff val="15000"/>
                  </a:schemeClr>
                </a:solidFill>
                <a:latin typeface="+mj-lt"/>
              </a:defRPr>
            </a:lvl1pPr>
          </a:lstStyle>
          <a:p>
            <a:pPr marL="0" lvl="0"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grpSp>
        <p:nvGrpSpPr>
          <p:cNvPr id="16" name="Group 4"/>
          <p:cNvGrpSpPr>
            <a:grpSpLocks noChangeAspect="1"/>
          </p:cNvGrpSpPr>
          <p:nvPr userDrawn="1"/>
        </p:nvGrpSpPr>
        <p:grpSpPr bwMode="auto">
          <a:xfrm rot="2110902">
            <a:off x="-644824" y="-898604"/>
            <a:ext cx="1715269" cy="2188955"/>
            <a:chOff x="1167" y="280"/>
            <a:chExt cx="3259" cy="4159"/>
          </a:xfrm>
        </p:grpSpPr>
        <p:sp>
          <p:nvSpPr>
            <p:cNvPr id="21" name="Freeform 5"/>
            <p:cNvSpPr/>
            <p:nvPr userDrawn="1"/>
          </p:nvSpPr>
          <p:spPr bwMode="auto">
            <a:xfrm>
              <a:off x="1447" y="1577"/>
              <a:ext cx="1070" cy="1068"/>
            </a:xfrm>
            <a:custGeom>
              <a:avLst/>
              <a:gdLst>
                <a:gd name="T0" fmla="*/ 601 w 741"/>
                <a:gd name="T1" fmla="*/ 127 h 740"/>
                <a:gd name="T2" fmla="*/ 613 w 741"/>
                <a:gd name="T3" fmla="*/ 601 h 740"/>
                <a:gd name="T4" fmla="*/ 140 w 741"/>
                <a:gd name="T5" fmla="*/ 613 h 740"/>
                <a:gd name="T6" fmla="*/ 128 w 741"/>
                <a:gd name="T7" fmla="*/ 139 h 740"/>
                <a:gd name="T8" fmla="*/ 601 w 741"/>
                <a:gd name="T9" fmla="*/ 127 h 740"/>
              </a:gdLst>
              <a:ahLst/>
              <a:cxnLst>
                <a:cxn ang="0">
                  <a:pos x="T0" y="T1"/>
                </a:cxn>
                <a:cxn ang="0">
                  <a:pos x="T2" y="T3"/>
                </a:cxn>
                <a:cxn ang="0">
                  <a:pos x="T4" y="T5"/>
                </a:cxn>
                <a:cxn ang="0">
                  <a:pos x="T6" y="T7"/>
                </a:cxn>
                <a:cxn ang="0">
                  <a:pos x="T8" y="T9"/>
                </a:cxn>
              </a:cxnLst>
              <a:rect l="0" t="0" r="r" b="b"/>
              <a:pathLst>
                <a:path w="741" h="740">
                  <a:moveTo>
                    <a:pt x="601" y="127"/>
                  </a:moveTo>
                  <a:cubicBezTo>
                    <a:pt x="735" y="255"/>
                    <a:pt x="741" y="467"/>
                    <a:pt x="613" y="601"/>
                  </a:cubicBezTo>
                  <a:cubicBezTo>
                    <a:pt x="486" y="735"/>
                    <a:pt x="274" y="740"/>
                    <a:pt x="140" y="613"/>
                  </a:cubicBezTo>
                  <a:cubicBezTo>
                    <a:pt x="6" y="486"/>
                    <a:pt x="0" y="273"/>
                    <a:pt x="128" y="139"/>
                  </a:cubicBezTo>
                  <a:cubicBezTo>
                    <a:pt x="255" y="5"/>
                    <a:pt x="467" y="0"/>
                    <a:pt x="601" y="127"/>
                  </a:cubicBezTo>
                  <a:close/>
                </a:path>
              </a:pathLst>
            </a:custGeom>
            <a:solidFill>
              <a:srgbClr val="E9D5CE"/>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3" name="Freeform 6"/>
            <p:cNvSpPr/>
            <p:nvPr userDrawn="1"/>
          </p:nvSpPr>
          <p:spPr bwMode="auto">
            <a:xfrm>
              <a:off x="1655" y="2222"/>
              <a:ext cx="1068" cy="1070"/>
            </a:xfrm>
            <a:custGeom>
              <a:avLst/>
              <a:gdLst>
                <a:gd name="T0" fmla="*/ 601 w 740"/>
                <a:gd name="T1" fmla="*/ 128 h 741"/>
                <a:gd name="T2" fmla="*/ 613 w 740"/>
                <a:gd name="T3" fmla="*/ 601 h 741"/>
                <a:gd name="T4" fmla="*/ 139 w 740"/>
                <a:gd name="T5" fmla="*/ 613 h 741"/>
                <a:gd name="T6" fmla="*/ 127 w 740"/>
                <a:gd name="T7" fmla="*/ 140 h 741"/>
                <a:gd name="T8" fmla="*/ 601 w 740"/>
                <a:gd name="T9" fmla="*/ 128 h 741"/>
              </a:gdLst>
              <a:ahLst/>
              <a:cxnLst>
                <a:cxn ang="0">
                  <a:pos x="T0" y="T1"/>
                </a:cxn>
                <a:cxn ang="0">
                  <a:pos x="T2" y="T3"/>
                </a:cxn>
                <a:cxn ang="0">
                  <a:pos x="T4" y="T5"/>
                </a:cxn>
                <a:cxn ang="0">
                  <a:pos x="T6" y="T7"/>
                </a:cxn>
                <a:cxn ang="0">
                  <a:pos x="T8" y="T9"/>
                </a:cxn>
              </a:cxnLst>
              <a:rect l="0" t="0" r="r" b="b"/>
              <a:pathLst>
                <a:path w="740" h="741">
                  <a:moveTo>
                    <a:pt x="601" y="128"/>
                  </a:moveTo>
                  <a:cubicBezTo>
                    <a:pt x="735" y="255"/>
                    <a:pt x="740" y="467"/>
                    <a:pt x="613" y="601"/>
                  </a:cubicBezTo>
                  <a:cubicBezTo>
                    <a:pt x="486" y="735"/>
                    <a:pt x="274" y="741"/>
                    <a:pt x="139" y="613"/>
                  </a:cubicBezTo>
                  <a:cubicBezTo>
                    <a:pt x="5" y="486"/>
                    <a:pt x="0" y="274"/>
                    <a:pt x="127" y="140"/>
                  </a:cubicBezTo>
                  <a:cubicBezTo>
                    <a:pt x="255" y="6"/>
                    <a:pt x="467" y="0"/>
                    <a:pt x="601" y="128"/>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3" name="Freeform 7"/>
            <p:cNvSpPr/>
            <p:nvPr userDrawn="1"/>
          </p:nvSpPr>
          <p:spPr bwMode="auto">
            <a:xfrm>
              <a:off x="3946" y="1831"/>
              <a:ext cx="272" cy="272"/>
            </a:xfrm>
            <a:custGeom>
              <a:avLst/>
              <a:gdLst>
                <a:gd name="T0" fmla="*/ 153 w 188"/>
                <a:gd name="T1" fmla="*/ 33 h 188"/>
                <a:gd name="T2" fmla="*/ 156 w 188"/>
                <a:gd name="T3" fmla="*/ 153 h 188"/>
                <a:gd name="T4" fmla="*/ 36 w 188"/>
                <a:gd name="T5" fmla="*/ 156 h 188"/>
                <a:gd name="T6" fmla="*/ 33 w 188"/>
                <a:gd name="T7" fmla="*/ 36 h 188"/>
                <a:gd name="T8" fmla="*/ 153 w 188"/>
                <a:gd name="T9" fmla="*/ 33 h 188"/>
              </a:gdLst>
              <a:ahLst/>
              <a:cxnLst>
                <a:cxn ang="0">
                  <a:pos x="T0" y="T1"/>
                </a:cxn>
                <a:cxn ang="0">
                  <a:pos x="T2" y="T3"/>
                </a:cxn>
                <a:cxn ang="0">
                  <a:pos x="T4" y="T5"/>
                </a:cxn>
                <a:cxn ang="0">
                  <a:pos x="T6" y="T7"/>
                </a:cxn>
                <a:cxn ang="0">
                  <a:pos x="T8" y="T9"/>
                </a:cxn>
              </a:cxnLst>
              <a:rect l="0" t="0" r="r" b="b"/>
              <a:pathLst>
                <a:path w="188" h="188">
                  <a:moveTo>
                    <a:pt x="153" y="33"/>
                  </a:moveTo>
                  <a:cubicBezTo>
                    <a:pt x="187" y="65"/>
                    <a:pt x="188" y="119"/>
                    <a:pt x="156" y="153"/>
                  </a:cubicBezTo>
                  <a:cubicBezTo>
                    <a:pt x="124" y="187"/>
                    <a:pt x="70" y="188"/>
                    <a:pt x="36" y="156"/>
                  </a:cubicBezTo>
                  <a:cubicBezTo>
                    <a:pt x="2" y="123"/>
                    <a:pt x="0" y="70"/>
                    <a:pt x="33" y="36"/>
                  </a:cubicBezTo>
                  <a:cubicBezTo>
                    <a:pt x="65" y="2"/>
                    <a:pt x="119" y="0"/>
                    <a:pt x="153" y="33"/>
                  </a:cubicBezTo>
                  <a:close/>
                </a:path>
              </a:pathLst>
            </a:custGeom>
            <a:solidFill>
              <a:srgbClr val="A084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5" name="Freeform 10"/>
            <p:cNvSpPr/>
            <p:nvPr userDrawn="1"/>
          </p:nvSpPr>
          <p:spPr bwMode="auto">
            <a:xfrm>
              <a:off x="1167" y="2310"/>
              <a:ext cx="98" cy="98"/>
            </a:xfrm>
            <a:custGeom>
              <a:avLst/>
              <a:gdLst>
                <a:gd name="T0" fmla="*/ 55 w 68"/>
                <a:gd name="T1" fmla="*/ 11 h 68"/>
                <a:gd name="T2" fmla="*/ 56 w 68"/>
                <a:gd name="T3" fmla="*/ 55 h 68"/>
                <a:gd name="T4" fmla="*/ 13 w 68"/>
                <a:gd name="T5" fmla="*/ 56 h 68"/>
                <a:gd name="T6" fmla="*/ 12 w 68"/>
                <a:gd name="T7" fmla="*/ 12 h 68"/>
                <a:gd name="T8" fmla="*/ 55 w 68"/>
                <a:gd name="T9" fmla="*/ 11 h 68"/>
              </a:gdLst>
              <a:ahLst/>
              <a:cxnLst>
                <a:cxn ang="0">
                  <a:pos x="T0" y="T1"/>
                </a:cxn>
                <a:cxn ang="0">
                  <a:pos x="T2" y="T3"/>
                </a:cxn>
                <a:cxn ang="0">
                  <a:pos x="T4" y="T5"/>
                </a:cxn>
                <a:cxn ang="0">
                  <a:pos x="T6" y="T7"/>
                </a:cxn>
                <a:cxn ang="0">
                  <a:pos x="T8" y="T9"/>
                </a:cxn>
              </a:cxnLst>
              <a:rect l="0" t="0" r="r" b="b"/>
              <a:pathLst>
                <a:path w="68" h="68">
                  <a:moveTo>
                    <a:pt x="55" y="11"/>
                  </a:moveTo>
                  <a:cubicBezTo>
                    <a:pt x="67" y="23"/>
                    <a:pt x="68" y="42"/>
                    <a:pt x="56" y="55"/>
                  </a:cubicBezTo>
                  <a:cubicBezTo>
                    <a:pt x="44" y="67"/>
                    <a:pt x="25" y="68"/>
                    <a:pt x="13" y="56"/>
                  </a:cubicBezTo>
                  <a:cubicBezTo>
                    <a:pt x="0" y="44"/>
                    <a:pt x="0" y="25"/>
                    <a:pt x="12" y="12"/>
                  </a:cubicBezTo>
                  <a:cubicBezTo>
                    <a:pt x="23" y="0"/>
                    <a:pt x="43" y="0"/>
                    <a:pt x="55" y="11"/>
                  </a:cubicBezTo>
                  <a:close/>
                </a:path>
              </a:pathLst>
            </a:custGeom>
            <a:noFill/>
            <a:ln w="17463" cap="flat">
              <a:solidFill>
                <a:srgbClr val="A19694"/>
              </a:solidFill>
              <a:prstDash val="solid"/>
              <a:miter lim="800000"/>
            </a:ln>
          </p:spPr>
          <p:txBody>
            <a:bodyPr vert="horz" wrap="square" lIns="121920" tIns="60960" rIns="121920" bIns="60960" numCol="1" anchor="t" anchorCtr="0" compatLnSpc="1"/>
            <a:lstStyle/>
            <a:p>
              <a:endParaRPr lang="zh-CN" altLang="en-US" sz="2400"/>
            </a:p>
          </p:txBody>
        </p:sp>
        <p:sp>
          <p:nvSpPr>
            <p:cNvPr id="37" name="Freeform 12"/>
            <p:cNvSpPr/>
            <p:nvPr userDrawn="1"/>
          </p:nvSpPr>
          <p:spPr bwMode="auto">
            <a:xfrm>
              <a:off x="2171" y="3532"/>
              <a:ext cx="235" cy="236"/>
            </a:xfrm>
            <a:custGeom>
              <a:avLst/>
              <a:gdLst>
                <a:gd name="T0" fmla="*/ 132 w 163"/>
                <a:gd name="T1" fmla="*/ 28 h 163"/>
                <a:gd name="T2" fmla="*/ 134 w 163"/>
                <a:gd name="T3" fmla="*/ 132 h 163"/>
                <a:gd name="T4" fmla="*/ 30 w 163"/>
                <a:gd name="T5" fmla="*/ 135 h 163"/>
                <a:gd name="T6" fmla="*/ 28 w 163"/>
                <a:gd name="T7" fmla="*/ 30 h 163"/>
                <a:gd name="T8" fmla="*/ 132 w 163"/>
                <a:gd name="T9" fmla="*/ 28 h 163"/>
              </a:gdLst>
              <a:ahLst/>
              <a:cxnLst>
                <a:cxn ang="0">
                  <a:pos x="T0" y="T1"/>
                </a:cxn>
                <a:cxn ang="0">
                  <a:pos x="T2" y="T3"/>
                </a:cxn>
                <a:cxn ang="0">
                  <a:pos x="T4" y="T5"/>
                </a:cxn>
                <a:cxn ang="0">
                  <a:pos x="T6" y="T7"/>
                </a:cxn>
                <a:cxn ang="0">
                  <a:pos x="T8" y="T9"/>
                </a:cxn>
              </a:cxnLst>
              <a:rect l="0" t="0" r="r" b="b"/>
              <a:pathLst>
                <a:path w="163" h="163">
                  <a:moveTo>
                    <a:pt x="132" y="28"/>
                  </a:moveTo>
                  <a:cubicBezTo>
                    <a:pt x="161" y="56"/>
                    <a:pt x="163" y="102"/>
                    <a:pt x="134" y="132"/>
                  </a:cubicBezTo>
                  <a:cubicBezTo>
                    <a:pt x="106" y="162"/>
                    <a:pt x="60" y="163"/>
                    <a:pt x="30" y="135"/>
                  </a:cubicBezTo>
                  <a:cubicBezTo>
                    <a:pt x="1" y="107"/>
                    <a:pt x="0" y="60"/>
                    <a:pt x="28" y="30"/>
                  </a:cubicBezTo>
                  <a:cubicBezTo>
                    <a:pt x="56" y="1"/>
                    <a:pt x="102" y="0"/>
                    <a:pt x="132" y="28"/>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8" name="Freeform 13"/>
            <p:cNvSpPr/>
            <p:nvPr userDrawn="1"/>
          </p:nvSpPr>
          <p:spPr bwMode="auto">
            <a:xfrm>
              <a:off x="3935" y="2500"/>
              <a:ext cx="235" cy="235"/>
            </a:xfrm>
            <a:custGeom>
              <a:avLst/>
              <a:gdLst>
                <a:gd name="T0" fmla="*/ 132 w 163"/>
                <a:gd name="T1" fmla="*/ 28 h 163"/>
                <a:gd name="T2" fmla="*/ 135 w 163"/>
                <a:gd name="T3" fmla="*/ 133 h 163"/>
                <a:gd name="T4" fmla="*/ 31 w 163"/>
                <a:gd name="T5" fmla="*/ 135 h 163"/>
                <a:gd name="T6" fmla="*/ 28 w 163"/>
                <a:gd name="T7" fmla="*/ 31 h 163"/>
                <a:gd name="T8" fmla="*/ 132 w 163"/>
                <a:gd name="T9" fmla="*/ 28 h 163"/>
              </a:gdLst>
              <a:ahLst/>
              <a:cxnLst>
                <a:cxn ang="0">
                  <a:pos x="T0" y="T1"/>
                </a:cxn>
                <a:cxn ang="0">
                  <a:pos x="T2" y="T3"/>
                </a:cxn>
                <a:cxn ang="0">
                  <a:pos x="T4" y="T5"/>
                </a:cxn>
                <a:cxn ang="0">
                  <a:pos x="T6" y="T7"/>
                </a:cxn>
                <a:cxn ang="0">
                  <a:pos x="T8" y="T9"/>
                </a:cxn>
              </a:cxnLst>
              <a:rect l="0" t="0" r="r" b="b"/>
              <a:pathLst>
                <a:path w="163" h="163">
                  <a:moveTo>
                    <a:pt x="132" y="28"/>
                  </a:moveTo>
                  <a:cubicBezTo>
                    <a:pt x="162" y="57"/>
                    <a:pt x="163" y="103"/>
                    <a:pt x="135" y="133"/>
                  </a:cubicBezTo>
                  <a:cubicBezTo>
                    <a:pt x="107" y="162"/>
                    <a:pt x="60" y="163"/>
                    <a:pt x="31" y="135"/>
                  </a:cubicBezTo>
                  <a:cubicBezTo>
                    <a:pt x="1" y="107"/>
                    <a:pt x="0" y="61"/>
                    <a:pt x="28" y="31"/>
                  </a:cubicBezTo>
                  <a:cubicBezTo>
                    <a:pt x="56" y="2"/>
                    <a:pt x="103" y="0"/>
                    <a:pt x="132" y="28"/>
                  </a:cubicBezTo>
                  <a:close/>
                </a:path>
              </a:pathLst>
            </a:custGeom>
            <a:solidFill>
              <a:srgbClr val="8A8FA5"/>
            </a:solidFill>
            <a:ln w="9525">
              <a:solidFill>
                <a:srgbClr val="8A8FA5"/>
              </a:solidFill>
              <a:round/>
            </a:ln>
          </p:spPr>
          <p:txBody>
            <a:bodyPr vert="horz" wrap="square" lIns="121920" tIns="60960" rIns="121920" bIns="60960" numCol="1" anchor="t" anchorCtr="0" compatLnSpc="1"/>
            <a:lstStyle/>
            <a:p>
              <a:endParaRPr lang="zh-CN" altLang="en-US" sz="2400"/>
            </a:p>
          </p:txBody>
        </p:sp>
        <p:sp>
          <p:nvSpPr>
            <p:cNvPr id="40" name="Freeform 16"/>
            <p:cNvSpPr/>
            <p:nvPr userDrawn="1"/>
          </p:nvSpPr>
          <p:spPr bwMode="auto">
            <a:xfrm>
              <a:off x="2390" y="3838"/>
              <a:ext cx="108" cy="107"/>
            </a:xfrm>
            <a:custGeom>
              <a:avLst/>
              <a:gdLst>
                <a:gd name="T0" fmla="*/ 61 w 75"/>
                <a:gd name="T1" fmla="*/ 13 h 74"/>
                <a:gd name="T2" fmla="*/ 62 w 75"/>
                <a:gd name="T3" fmla="*/ 60 h 74"/>
                <a:gd name="T4" fmla="*/ 14 w 75"/>
                <a:gd name="T5" fmla="*/ 61 h 74"/>
                <a:gd name="T6" fmla="*/ 13 w 75"/>
                <a:gd name="T7" fmla="*/ 14 h 74"/>
                <a:gd name="T8" fmla="*/ 61 w 75"/>
                <a:gd name="T9" fmla="*/ 13 h 74"/>
              </a:gdLst>
              <a:ahLst/>
              <a:cxnLst>
                <a:cxn ang="0">
                  <a:pos x="T0" y="T1"/>
                </a:cxn>
                <a:cxn ang="0">
                  <a:pos x="T2" y="T3"/>
                </a:cxn>
                <a:cxn ang="0">
                  <a:pos x="T4" y="T5"/>
                </a:cxn>
                <a:cxn ang="0">
                  <a:pos x="T6" y="T7"/>
                </a:cxn>
                <a:cxn ang="0">
                  <a:pos x="T8" y="T9"/>
                </a:cxn>
              </a:cxnLst>
              <a:rect l="0" t="0" r="r" b="b"/>
              <a:pathLst>
                <a:path w="75" h="74">
                  <a:moveTo>
                    <a:pt x="61" y="13"/>
                  </a:moveTo>
                  <a:cubicBezTo>
                    <a:pt x="74" y="25"/>
                    <a:pt x="75" y="47"/>
                    <a:pt x="62" y="60"/>
                  </a:cubicBezTo>
                  <a:cubicBezTo>
                    <a:pt x="49" y="74"/>
                    <a:pt x="28" y="74"/>
                    <a:pt x="14" y="61"/>
                  </a:cubicBezTo>
                  <a:cubicBezTo>
                    <a:pt x="1" y="49"/>
                    <a:pt x="0" y="27"/>
                    <a:pt x="13" y="14"/>
                  </a:cubicBezTo>
                  <a:cubicBezTo>
                    <a:pt x="26" y="0"/>
                    <a:pt x="47" y="0"/>
                    <a:pt x="61" y="13"/>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1" name="Oval 17"/>
            <p:cNvSpPr>
              <a:spLocks noChangeArrowheads="1"/>
            </p:cNvSpPr>
            <p:nvPr userDrawn="1"/>
          </p:nvSpPr>
          <p:spPr bwMode="auto">
            <a:xfrm>
              <a:off x="3144" y="280"/>
              <a:ext cx="1282" cy="1282"/>
            </a:xfrm>
            <a:prstGeom prst="ellipse">
              <a:avLst/>
            </a:prstGeom>
            <a:solidFill>
              <a:srgbClr val="A084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2" name="Oval 17"/>
            <p:cNvSpPr>
              <a:spLocks noChangeArrowheads="1"/>
            </p:cNvSpPr>
            <p:nvPr userDrawn="1"/>
          </p:nvSpPr>
          <p:spPr bwMode="auto">
            <a:xfrm>
              <a:off x="2150" y="763"/>
              <a:ext cx="1560" cy="1560"/>
            </a:xfrm>
            <a:prstGeom prst="ellipse">
              <a:avLst/>
            </a:prstGeom>
            <a:solidFill>
              <a:srgbClr val="3A4058"/>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3" name="Freeform 5"/>
            <p:cNvSpPr/>
            <p:nvPr/>
          </p:nvSpPr>
          <p:spPr bwMode="auto">
            <a:xfrm>
              <a:off x="2110" y="1886"/>
              <a:ext cx="1753" cy="1750"/>
            </a:xfrm>
            <a:custGeom>
              <a:avLst/>
              <a:gdLst>
                <a:gd name="T0" fmla="*/ 601 w 741"/>
                <a:gd name="T1" fmla="*/ 127 h 740"/>
                <a:gd name="T2" fmla="*/ 613 w 741"/>
                <a:gd name="T3" fmla="*/ 601 h 740"/>
                <a:gd name="T4" fmla="*/ 140 w 741"/>
                <a:gd name="T5" fmla="*/ 613 h 740"/>
                <a:gd name="T6" fmla="*/ 128 w 741"/>
                <a:gd name="T7" fmla="*/ 139 h 740"/>
                <a:gd name="T8" fmla="*/ 601 w 741"/>
                <a:gd name="T9" fmla="*/ 127 h 740"/>
              </a:gdLst>
              <a:ahLst/>
              <a:cxnLst>
                <a:cxn ang="0">
                  <a:pos x="T0" y="T1"/>
                </a:cxn>
                <a:cxn ang="0">
                  <a:pos x="T2" y="T3"/>
                </a:cxn>
                <a:cxn ang="0">
                  <a:pos x="T4" y="T5"/>
                </a:cxn>
                <a:cxn ang="0">
                  <a:pos x="T6" y="T7"/>
                </a:cxn>
                <a:cxn ang="0">
                  <a:pos x="T8" y="T9"/>
                </a:cxn>
              </a:cxnLst>
              <a:rect l="0" t="0" r="r" b="b"/>
              <a:pathLst>
                <a:path w="741" h="740">
                  <a:moveTo>
                    <a:pt x="601" y="127"/>
                  </a:moveTo>
                  <a:cubicBezTo>
                    <a:pt x="735" y="255"/>
                    <a:pt x="741" y="467"/>
                    <a:pt x="613" y="601"/>
                  </a:cubicBezTo>
                  <a:cubicBezTo>
                    <a:pt x="486" y="735"/>
                    <a:pt x="274" y="740"/>
                    <a:pt x="140" y="613"/>
                  </a:cubicBezTo>
                  <a:cubicBezTo>
                    <a:pt x="6" y="486"/>
                    <a:pt x="0" y="273"/>
                    <a:pt x="128" y="139"/>
                  </a:cubicBezTo>
                  <a:cubicBezTo>
                    <a:pt x="255" y="5"/>
                    <a:pt x="467" y="0"/>
                    <a:pt x="601" y="127"/>
                  </a:cubicBezTo>
                  <a:close/>
                </a:path>
              </a:pathLst>
            </a:custGeom>
            <a:solidFill>
              <a:srgbClr val="F692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4" name="Freeform 6"/>
            <p:cNvSpPr/>
            <p:nvPr/>
          </p:nvSpPr>
          <p:spPr bwMode="auto">
            <a:xfrm>
              <a:off x="2532" y="3218"/>
              <a:ext cx="1219" cy="1221"/>
            </a:xfrm>
            <a:custGeom>
              <a:avLst/>
              <a:gdLst>
                <a:gd name="T0" fmla="*/ 601 w 740"/>
                <a:gd name="T1" fmla="*/ 128 h 741"/>
                <a:gd name="T2" fmla="*/ 613 w 740"/>
                <a:gd name="T3" fmla="*/ 601 h 741"/>
                <a:gd name="T4" fmla="*/ 139 w 740"/>
                <a:gd name="T5" fmla="*/ 613 h 741"/>
                <a:gd name="T6" fmla="*/ 127 w 740"/>
                <a:gd name="T7" fmla="*/ 140 h 741"/>
                <a:gd name="T8" fmla="*/ 601 w 740"/>
                <a:gd name="T9" fmla="*/ 128 h 741"/>
              </a:gdLst>
              <a:ahLst/>
              <a:cxnLst>
                <a:cxn ang="0">
                  <a:pos x="T0" y="T1"/>
                </a:cxn>
                <a:cxn ang="0">
                  <a:pos x="T2" y="T3"/>
                </a:cxn>
                <a:cxn ang="0">
                  <a:pos x="T4" y="T5"/>
                </a:cxn>
                <a:cxn ang="0">
                  <a:pos x="T6" y="T7"/>
                </a:cxn>
                <a:cxn ang="0">
                  <a:pos x="T8" y="T9"/>
                </a:cxn>
              </a:cxnLst>
              <a:rect l="0" t="0" r="r" b="b"/>
              <a:pathLst>
                <a:path w="740" h="741">
                  <a:moveTo>
                    <a:pt x="601" y="128"/>
                  </a:moveTo>
                  <a:cubicBezTo>
                    <a:pt x="735" y="255"/>
                    <a:pt x="740" y="467"/>
                    <a:pt x="613" y="601"/>
                  </a:cubicBezTo>
                  <a:cubicBezTo>
                    <a:pt x="486" y="735"/>
                    <a:pt x="274" y="741"/>
                    <a:pt x="139" y="613"/>
                  </a:cubicBezTo>
                  <a:cubicBezTo>
                    <a:pt x="5" y="486"/>
                    <a:pt x="0" y="274"/>
                    <a:pt x="127" y="140"/>
                  </a:cubicBezTo>
                  <a:cubicBezTo>
                    <a:pt x="255" y="6"/>
                    <a:pt x="467" y="0"/>
                    <a:pt x="601" y="128"/>
                  </a:cubicBezTo>
                  <a:close/>
                </a:path>
              </a:pathLst>
            </a:custGeom>
            <a:solidFill>
              <a:srgbClr val="8A8FA5"/>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sp>
        <p:nvSpPr>
          <p:cNvPr id="14" name="Picture Placeholder 7"/>
          <p:cNvSpPr>
            <a:spLocks noGrp="1"/>
          </p:cNvSpPr>
          <p:nvPr>
            <p:ph type="pic" sz="quarter" idx="18"/>
          </p:nvPr>
        </p:nvSpPr>
        <p:spPr>
          <a:xfrm>
            <a:off x="0" y="1470408"/>
            <a:ext cx="6096000" cy="25881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200">
                <a:solidFill>
                  <a:schemeClr val="tx1">
                    <a:lumMod val="85000"/>
                    <a:lumOff val="15000"/>
                  </a:schemeClr>
                </a:solidFill>
                <a:latin typeface="+mj-lt"/>
              </a:defRPr>
            </a:lvl1pPr>
          </a:lstStyle>
          <a:p>
            <a:pPr marL="0" lvl="0" algn="ctr"/>
            <a:endParaRPr lang="en-US"/>
          </a:p>
        </p:txBody>
      </p:sp>
      <p:sp>
        <p:nvSpPr>
          <p:cNvPr id="15" name="矩形 14"/>
          <p:cNvSpPr/>
          <p:nvPr userDrawn="1"/>
        </p:nvSpPr>
        <p:spPr>
          <a:xfrm>
            <a:off x="6096000" y="1460204"/>
            <a:ext cx="6096000" cy="2622697"/>
          </a:xfrm>
          <a:prstGeom prst="rect">
            <a:avLst/>
          </a:prstGeom>
          <a:solidFill>
            <a:srgbClr val="3A40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3" name="图片占位符 2"/>
          <p:cNvSpPr>
            <a:spLocks noGrp="1"/>
          </p:cNvSpPr>
          <p:nvPr>
            <p:ph type="pic" sz="quarter" idx="10"/>
          </p:nvPr>
        </p:nvSpPr>
        <p:spPr>
          <a:xfrm>
            <a:off x="617840" y="1642476"/>
            <a:ext cx="2054097" cy="2056315"/>
          </a:xfrm>
          <a:prstGeom prst="ellipse">
            <a:avLst/>
          </a:prstGeom>
        </p:spPr>
        <p:txBody>
          <a:bodyPr/>
          <a:lstStyle/>
          <a:p>
            <a:endParaRPr lang="zh-CN" altLang="en-US"/>
          </a:p>
        </p:txBody>
      </p:sp>
      <p:sp>
        <p:nvSpPr>
          <p:cNvPr id="21" name="图片占位符 2"/>
          <p:cNvSpPr>
            <a:spLocks noGrp="1"/>
          </p:cNvSpPr>
          <p:nvPr>
            <p:ph type="pic" sz="quarter" idx="11"/>
          </p:nvPr>
        </p:nvSpPr>
        <p:spPr>
          <a:xfrm>
            <a:off x="3577969" y="1642476"/>
            <a:ext cx="2054097" cy="2056315"/>
          </a:xfrm>
          <a:prstGeom prst="ellipse">
            <a:avLst/>
          </a:prstGeom>
        </p:spPr>
        <p:txBody>
          <a:bodyPr/>
          <a:lstStyle/>
          <a:p>
            <a:endParaRPr lang="zh-CN" altLang="en-US"/>
          </a:p>
        </p:txBody>
      </p:sp>
      <p:sp>
        <p:nvSpPr>
          <p:cNvPr id="23" name="图片占位符 2"/>
          <p:cNvSpPr>
            <a:spLocks noGrp="1"/>
          </p:cNvSpPr>
          <p:nvPr>
            <p:ph type="pic" sz="quarter" idx="12"/>
          </p:nvPr>
        </p:nvSpPr>
        <p:spPr>
          <a:xfrm>
            <a:off x="6538099" y="1642476"/>
            <a:ext cx="2054097" cy="2056315"/>
          </a:xfrm>
          <a:prstGeom prst="ellipse">
            <a:avLst/>
          </a:prstGeom>
        </p:spPr>
        <p:txBody>
          <a:bodyPr/>
          <a:lstStyle/>
          <a:p>
            <a:endParaRPr lang="zh-CN" altLang="en-US"/>
          </a:p>
        </p:txBody>
      </p:sp>
      <p:sp>
        <p:nvSpPr>
          <p:cNvPr id="33" name="图片占位符 2"/>
          <p:cNvSpPr>
            <a:spLocks noGrp="1"/>
          </p:cNvSpPr>
          <p:nvPr>
            <p:ph type="pic" sz="quarter" idx="13"/>
          </p:nvPr>
        </p:nvSpPr>
        <p:spPr>
          <a:xfrm>
            <a:off x="9498229" y="1642476"/>
            <a:ext cx="2054097" cy="2056315"/>
          </a:xfrm>
          <a:prstGeom prst="ellipse">
            <a:avLst/>
          </a:prstGeom>
        </p:spPr>
        <p:txBody>
          <a:bodyPr/>
          <a:lstStyle/>
          <a:p>
            <a:endParaRPr lang="zh-CN" altLang="en-US"/>
          </a:p>
        </p:txBody>
      </p:sp>
      <p:grpSp>
        <p:nvGrpSpPr>
          <p:cNvPr id="34" name="Group 4"/>
          <p:cNvGrpSpPr>
            <a:grpSpLocks noChangeAspect="1"/>
          </p:cNvGrpSpPr>
          <p:nvPr userDrawn="1"/>
        </p:nvGrpSpPr>
        <p:grpSpPr bwMode="auto">
          <a:xfrm rot="2110902">
            <a:off x="-644824" y="-898604"/>
            <a:ext cx="1715269" cy="2188955"/>
            <a:chOff x="1167" y="280"/>
            <a:chExt cx="3259" cy="4159"/>
          </a:xfrm>
        </p:grpSpPr>
        <p:sp>
          <p:nvSpPr>
            <p:cNvPr id="35" name="Freeform 5"/>
            <p:cNvSpPr/>
            <p:nvPr userDrawn="1"/>
          </p:nvSpPr>
          <p:spPr bwMode="auto">
            <a:xfrm>
              <a:off x="1447" y="1577"/>
              <a:ext cx="1070" cy="1068"/>
            </a:xfrm>
            <a:custGeom>
              <a:avLst/>
              <a:gdLst>
                <a:gd name="T0" fmla="*/ 601 w 741"/>
                <a:gd name="T1" fmla="*/ 127 h 740"/>
                <a:gd name="T2" fmla="*/ 613 w 741"/>
                <a:gd name="T3" fmla="*/ 601 h 740"/>
                <a:gd name="T4" fmla="*/ 140 w 741"/>
                <a:gd name="T5" fmla="*/ 613 h 740"/>
                <a:gd name="T6" fmla="*/ 128 w 741"/>
                <a:gd name="T7" fmla="*/ 139 h 740"/>
                <a:gd name="T8" fmla="*/ 601 w 741"/>
                <a:gd name="T9" fmla="*/ 127 h 740"/>
              </a:gdLst>
              <a:ahLst/>
              <a:cxnLst>
                <a:cxn ang="0">
                  <a:pos x="T0" y="T1"/>
                </a:cxn>
                <a:cxn ang="0">
                  <a:pos x="T2" y="T3"/>
                </a:cxn>
                <a:cxn ang="0">
                  <a:pos x="T4" y="T5"/>
                </a:cxn>
                <a:cxn ang="0">
                  <a:pos x="T6" y="T7"/>
                </a:cxn>
                <a:cxn ang="0">
                  <a:pos x="T8" y="T9"/>
                </a:cxn>
              </a:cxnLst>
              <a:rect l="0" t="0" r="r" b="b"/>
              <a:pathLst>
                <a:path w="741" h="740">
                  <a:moveTo>
                    <a:pt x="601" y="127"/>
                  </a:moveTo>
                  <a:cubicBezTo>
                    <a:pt x="735" y="255"/>
                    <a:pt x="741" y="467"/>
                    <a:pt x="613" y="601"/>
                  </a:cubicBezTo>
                  <a:cubicBezTo>
                    <a:pt x="486" y="735"/>
                    <a:pt x="274" y="740"/>
                    <a:pt x="140" y="613"/>
                  </a:cubicBezTo>
                  <a:cubicBezTo>
                    <a:pt x="6" y="486"/>
                    <a:pt x="0" y="273"/>
                    <a:pt x="128" y="139"/>
                  </a:cubicBezTo>
                  <a:cubicBezTo>
                    <a:pt x="255" y="5"/>
                    <a:pt x="467" y="0"/>
                    <a:pt x="601" y="127"/>
                  </a:cubicBezTo>
                  <a:close/>
                </a:path>
              </a:pathLst>
            </a:custGeom>
            <a:solidFill>
              <a:srgbClr val="E9D5CE"/>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6" name="Freeform 6"/>
            <p:cNvSpPr/>
            <p:nvPr userDrawn="1"/>
          </p:nvSpPr>
          <p:spPr bwMode="auto">
            <a:xfrm>
              <a:off x="1655" y="2222"/>
              <a:ext cx="1068" cy="1070"/>
            </a:xfrm>
            <a:custGeom>
              <a:avLst/>
              <a:gdLst>
                <a:gd name="T0" fmla="*/ 601 w 740"/>
                <a:gd name="T1" fmla="*/ 128 h 741"/>
                <a:gd name="T2" fmla="*/ 613 w 740"/>
                <a:gd name="T3" fmla="*/ 601 h 741"/>
                <a:gd name="T4" fmla="*/ 139 w 740"/>
                <a:gd name="T5" fmla="*/ 613 h 741"/>
                <a:gd name="T6" fmla="*/ 127 w 740"/>
                <a:gd name="T7" fmla="*/ 140 h 741"/>
                <a:gd name="T8" fmla="*/ 601 w 740"/>
                <a:gd name="T9" fmla="*/ 128 h 741"/>
              </a:gdLst>
              <a:ahLst/>
              <a:cxnLst>
                <a:cxn ang="0">
                  <a:pos x="T0" y="T1"/>
                </a:cxn>
                <a:cxn ang="0">
                  <a:pos x="T2" y="T3"/>
                </a:cxn>
                <a:cxn ang="0">
                  <a:pos x="T4" y="T5"/>
                </a:cxn>
                <a:cxn ang="0">
                  <a:pos x="T6" y="T7"/>
                </a:cxn>
                <a:cxn ang="0">
                  <a:pos x="T8" y="T9"/>
                </a:cxn>
              </a:cxnLst>
              <a:rect l="0" t="0" r="r" b="b"/>
              <a:pathLst>
                <a:path w="740" h="741">
                  <a:moveTo>
                    <a:pt x="601" y="128"/>
                  </a:moveTo>
                  <a:cubicBezTo>
                    <a:pt x="735" y="255"/>
                    <a:pt x="740" y="467"/>
                    <a:pt x="613" y="601"/>
                  </a:cubicBezTo>
                  <a:cubicBezTo>
                    <a:pt x="486" y="735"/>
                    <a:pt x="274" y="741"/>
                    <a:pt x="139" y="613"/>
                  </a:cubicBezTo>
                  <a:cubicBezTo>
                    <a:pt x="5" y="486"/>
                    <a:pt x="0" y="274"/>
                    <a:pt x="127" y="140"/>
                  </a:cubicBezTo>
                  <a:cubicBezTo>
                    <a:pt x="255" y="6"/>
                    <a:pt x="467" y="0"/>
                    <a:pt x="601" y="128"/>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7" name="Freeform 7"/>
            <p:cNvSpPr/>
            <p:nvPr userDrawn="1"/>
          </p:nvSpPr>
          <p:spPr bwMode="auto">
            <a:xfrm>
              <a:off x="3946" y="1831"/>
              <a:ext cx="272" cy="272"/>
            </a:xfrm>
            <a:custGeom>
              <a:avLst/>
              <a:gdLst>
                <a:gd name="T0" fmla="*/ 153 w 188"/>
                <a:gd name="T1" fmla="*/ 33 h 188"/>
                <a:gd name="T2" fmla="*/ 156 w 188"/>
                <a:gd name="T3" fmla="*/ 153 h 188"/>
                <a:gd name="T4" fmla="*/ 36 w 188"/>
                <a:gd name="T5" fmla="*/ 156 h 188"/>
                <a:gd name="T6" fmla="*/ 33 w 188"/>
                <a:gd name="T7" fmla="*/ 36 h 188"/>
                <a:gd name="T8" fmla="*/ 153 w 188"/>
                <a:gd name="T9" fmla="*/ 33 h 188"/>
              </a:gdLst>
              <a:ahLst/>
              <a:cxnLst>
                <a:cxn ang="0">
                  <a:pos x="T0" y="T1"/>
                </a:cxn>
                <a:cxn ang="0">
                  <a:pos x="T2" y="T3"/>
                </a:cxn>
                <a:cxn ang="0">
                  <a:pos x="T4" y="T5"/>
                </a:cxn>
                <a:cxn ang="0">
                  <a:pos x="T6" y="T7"/>
                </a:cxn>
                <a:cxn ang="0">
                  <a:pos x="T8" y="T9"/>
                </a:cxn>
              </a:cxnLst>
              <a:rect l="0" t="0" r="r" b="b"/>
              <a:pathLst>
                <a:path w="188" h="188">
                  <a:moveTo>
                    <a:pt x="153" y="33"/>
                  </a:moveTo>
                  <a:cubicBezTo>
                    <a:pt x="187" y="65"/>
                    <a:pt x="188" y="119"/>
                    <a:pt x="156" y="153"/>
                  </a:cubicBezTo>
                  <a:cubicBezTo>
                    <a:pt x="124" y="187"/>
                    <a:pt x="70" y="188"/>
                    <a:pt x="36" y="156"/>
                  </a:cubicBezTo>
                  <a:cubicBezTo>
                    <a:pt x="2" y="123"/>
                    <a:pt x="0" y="70"/>
                    <a:pt x="33" y="36"/>
                  </a:cubicBezTo>
                  <a:cubicBezTo>
                    <a:pt x="65" y="2"/>
                    <a:pt x="119" y="0"/>
                    <a:pt x="153" y="33"/>
                  </a:cubicBezTo>
                  <a:close/>
                </a:path>
              </a:pathLst>
            </a:custGeom>
            <a:solidFill>
              <a:srgbClr val="A084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8" name="Freeform 10"/>
            <p:cNvSpPr/>
            <p:nvPr userDrawn="1"/>
          </p:nvSpPr>
          <p:spPr bwMode="auto">
            <a:xfrm>
              <a:off x="1167" y="2310"/>
              <a:ext cx="98" cy="98"/>
            </a:xfrm>
            <a:custGeom>
              <a:avLst/>
              <a:gdLst>
                <a:gd name="T0" fmla="*/ 55 w 68"/>
                <a:gd name="T1" fmla="*/ 11 h 68"/>
                <a:gd name="T2" fmla="*/ 56 w 68"/>
                <a:gd name="T3" fmla="*/ 55 h 68"/>
                <a:gd name="T4" fmla="*/ 13 w 68"/>
                <a:gd name="T5" fmla="*/ 56 h 68"/>
                <a:gd name="T6" fmla="*/ 12 w 68"/>
                <a:gd name="T7" fmla="*/ 12 h 68"/>
                <a:gd name="T8" fmla="*/ 55 w 68"/>
                <a:gd name="T9" fmla="*/ 11 h 68"/>
              </a:gdLst>
              <a:ahLst/>
              <a:cxnLst>
                <a:cxn ang="0">
                  <a:pos x="T0" y="T1"/>
                </a:cxn>
                <a:cxn ang="0">
                  <a:pos x="T2" y="T3"/>
                </a:cxn>
                <a:cxn ang="0">
                  <a:pos x="T4" y="T5"/>
                </a:cxn>
                <a:cxn ang="0">
                  <a:pos x="T6" y="T7"/>
                </a:cxn>
                <a:cxn ang="0">
                  <a:pos x="T8" y="T9"/>
                </a:cxn>
              </a:cxnLst>
              <a:rect l="0" t="0" r="r" b="b"/>
              <a:pathLst>
                <a:path w="68" h="68">
                  <a:moveTo>
                    <a:pt x="55" y="11"/>
                  </a:moveTo>
                  <a:cubicBezTo>
                    <a:pt x="67" y="23"/>
                    <a:pt x="68" y="42"/>
                    <a:pt x="56" y="55"/>
                  </a:cubicBezTo>
                  <a:cubicBezTo>
                    <a:pt x="44" y="67"/>
                    <a:pt x="25" y="68"/>
                    <a:pt x="13" y="56"/>
                  </a:cubicBezTo>
                  <a:cubicBezTo>
                    <a:pt x="0" y="44"/>
                    <a:pt x="0" y="25"/>
                    <a:pt x="12" y="12"/>
                  </a:cubicBezTo>
                  <a:cubicBezTo>
                    <a:pt x="23" y="0"/>
                    <a:pt x="43" y="0"/>
                    <a:pt x="55" y="11"/>
                  </a:cubicBezTo>
                  <a:close/>
                </a:path>
              </a:pathLst>
            </a:custGeom>
            <a:noFill/>
            <a:ln w="17463" cap="flat">
              <a:solidFill>
                <a:srgbClr val="A19694"/>
              </a:solidFill>
              <a:prstDash val="solid"/>
              <a:miter lim="800000"/>
            </a:ln>
          </p:spPr>
          <p:txBody>
            <a:bodyPr vert="horz" wrap="square" lIns="121920" tIns="60960" rIns="121920" bIns="60960" numCol="1" anchor="t" anchorCtr="0" compatLnSpc="1"/>
            <a:lstStyle/>
            <a:p>
              <a:endParaRPr lang="zh-CN" altLang="en-US" sz="2400"/>
            </a:p>
          </p:txBody>
        </p:sp>
        <p:sp>
          <p:nvSpPr>
            <p:cNvPr id="39" name="Freeform 12"/>
            <p:cNvSpPr/>
            <p:nvPr userDrawn="1"/>
          </p:nvSpPr>
          <p:spPr bwMode="auto">
            <a:xfrm>
              <a:off x="2171" y="3532"/>
              <a:ext cx="235" cy="236"/>
            </a:xfrm>
            <a:custGeom>
              <a:avLst/>
              <a:gdLst>
                <a:gd name="T0" fmla="*/ 132 w 163"/>
                <a:gd name="T1" fmla="*/ 28 h 163"/>
                <a:gd name="T2" fmla="*/ 134 w 163"/>
                <a:gd name="T3" fmla="*/ 132 h 163"/>
                <a:gd name="T4" fmla="*/ 30 w 163"/>
                <a:gd name="T5" fmla="*/ 135 h 163"/>
                <a:gd name="T6" fmla="*/ 28 w 163"/>
                <a:gd name="T7" fmla="*/ 30 h 163"/>
                <a:gd name="T8" fmla="*/ 132 w 163"/>
                <a:gd name="T9" fmla="*/ 28 h 163"/>
              </a:gdLst>
              <a:ahLst/>
              <a:cxnLst>
                <a:cxn ang="0">
                  <a:pos x="T0" y="T1"/>
                </a:cxn>
                <a:cxn ang="0">
                  <a:pos x="T2" y="T3"/>
                </a:cxn>
                <a:cxn ang="0">
                  <a:pos x="T4" y="T5"/>
                </a:cxn>
                <a:cxn ang="0">
                  <a:pos x="T6" y="T7"/>
                </a:cxn>
                <a:cxn ang="0">
                  <a:pos x="T8" y="T9"/>
                </a:cxn>
              </a:cxnLst>
              <a:rect l="0" t="0" r="r" b="b"/>
              <a:pathLst>
                <a:path w="163" h="163">
                  <a:moveTo>
                    <a:pt x="132" y="28"/>
                  </a:moveTo>
                  <a:cubicBezTo>
                    <a:pt x="161" y="56"/>
                    <a:pt x="163" y="102"/>
                    <a:pt x="134" y="132"/>
                  </a:cubicBezTo>
                  <a:cubicBezTo>
                    <a:pt x="106" y="162"/>
                    <a:pt x="60" y="163"/>
                    <a:pt x="30" y="135"/>
                  </a:cubicBezTo>
                  <a:cubicBezTo>
                    <a:pt x="1" y="107"/>
                    <a:pt x="0" y="60"/>
                    <a:pt x="28" y="30"/>
                  </a:cubicBezTo>
                  <a:cubicBezTo>
                    <a:pt x="56" y="1"/>
                    <a:pt x="102" y="0"/>
                    <a:pt x="132" y="28"/>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0" name="Freeform 13"/>
            <p:cNvSpPr/>
            <p:nvPr userDrawn="1"/>
          </p:nvSpPr>
          <p:spPr bwMode="auto">
            <a:xfrm>
              <a:off x="3935" y="2500"/>
              <a:ext cx="235" cy="235"/>
            </a:xfrm>
            <a:custGeom>
              <a:avLst/>
              <a:gdLst>
                <a:gd name="T0" fmla="*/ 132 w 163"/>
                <a:gd name="T1" fmla="*/ 28 h 163"/>
                <a:gd name="T2" fmla="*/ 135 w 163"/>
                <a:gd name="T3" fmla="*/ 133 h 163"/>
                <a:gd name="T4" fmla="*/ 31 w 163"/>
                <a:gd name="T5" fmla="*/ 135 h 163"/>
                <a:gd name="T6" fmla="*/ 28 w 163"/>
                <a:gd name="T7" fmla="*/ 31 h 163"/>
                <a:gd name="T8" fmla="*/ 132 w 163"/>
                <a:gd name="T9" fmla="*/ 28 h 163"/>
              </a:gdLst>
              <a:ahLst/>
              <a:cxnLst>
                <a:cxn ang="0">
                  <a:pos x="T0" y="T1"/>
                </a:cxn>
                <a:cxn ang="0">
                  <a:pos x="T2" y="T3"/>
                </a:cxn>
                <a:cxn ang="0">
                  <a:pos x="T4" y="T5"/>
                </a:cxn>
                <a:cxn ang="0">
                  <a:pos x="T6" y="T7"/>
                </a:cxn>
                <a:cxn ang="0">
                  <a:pos x="T8" y="T9"/>
                </a:cxn>
              </a:cxnLst>
              <a:rect l="0" t="0" r="r" b="b"/>
              <a:pathLst>
                <a:path w="163" h="163">
                  <a:moveTo>
                    <a:pt x="132" y="28"/>
                  </a:moveTo>
                  <a:cubicBezTo>
                    <a:pt x="162" y="57"/>
                    <a:pt x="163" y="103"/>
                    <a:pt x="135" y="133"/>
                  </a:cubicBezTo>
                  <a:cubicBezTo>
                    <a:pt x="107" y="162"/>
                    <a:pt x="60" y="163"/>
                    <a:pt x="31" y="135"/>
                  </a:cubicBezTo>
                  <a:cubicBezTo>
                    <a:pt x="1" y="107"/>
                    <a:pt x="0" y="61"/>
                    <a:pt x="28" y="31"/>
                  </a:cubicBezTo>
                  <a:cubicBezTo>
                    <a:pt x="56" y="2"/>
                    <a:pt x="103" y="0"/>
                    <a:pt x="132" y="28"/>
                  </a:cubicBezTo>
                  <a:close/>
                </a:path>
              </a:pathLst>
            </a:custGeom>
            <a:solidFill>
              <a:srgbClr val="8A8FA5"/>
            </a:solidFill>
            <a:ln w="9525">
              <a:solidFill>
                <a:srgbClr val="8A8FA5"/>
              </a:solidFill>
              <a:round/>
            </a:ln>
          </p:spPr>
          <p:txBody>
            <a:bodyPr vert="horz" wrap="square" lIns="121920" tIns="60960" rIns="121920" bIns="60960" numCol="1" anchor="t" anchorCtr="0" compatLnSpc="1"/>
            <a:lstStyle/>
            <a:p>
              <a:endParaRPr lang="zh-CN" altLang="en-US" sz="2400"/>
            </a:p>
          </p:txBody>
        </p:sp>
        <p:sp>
          <p:nvSpPr>
            <p:cNvPr id="41" name="Freeform 16"/>
            <p:cNvSpPr/>
            <p:nvPr userDrawn="1"/>
          </p:nvSpPr>
          <p:spPr bwMode="auto">
            <a:xfrm>
              <a:off x="2390" y="3838"/>
              <a:ext cx="108" cy="107"/>
            </a:xfrm>
            <a:custGeom>
              <a:avLst/>
              <a:gdLst>
                <a:gd name="T0" fmla="*/ 61 w 75"/>
                <a:gd name="T1" fmla="*/ 13 h 74"/>
                <a:gd name="T2" fmla="*/ 62 w 75"/>
                <a:gd name="T3" fmla="*/ 60 h 74"/>
                <a:gd name="T4" fmla="*/ 14 w 75"/>
                <a:gd name="T5" fmla="*/ 61 h 74"/>
                <a:gd name="T6" fmla="*/ 13 w 75"/>
                <a:gd name="T7" fmla="*/ 14 h 74"/>
                <a:gd name="T8" fmla="*/ 61 w 75"/>
                <a:gd name="T9" fmla="*/ 13 h 74"/>
              </a:gdLst>
              <a:ahLst/>
              <a:cxnLst>
                <a:cxn ang="0">
                  <a:pos x="T0" y="T1"/>
                </a:cxn>
                <a:cxn ang="0">
                  <a:pos x="T2" y="T3"/>
                </a:cxn>
                <a:cxn ang="0">
                  <a:pos x="T4" y="T5"/>
                </a:cxn>
                <a:cxn ang="0">
                  <a:pos x="T6" y="T7"/>
                </a:cxn>
                <a:cxn ang="0">
                  <a:pos x="T8" y="T9"/>
                </a:cxn>
              </a:cxnLst>
              <a:rect l="0" t="0" r="r" b="b"/>
              <a:pathLst>
                <a:path w="75" h="74">
                  <a:moveTo>
                    <a:pt x="61" y="13"/>
                  </a:moveTo>
                  <a:cubicBezTo>
                    <a:pt x="74" y="25"/>
                    <a:pt x="75" y="47"/>
                    <a:pt x="62" y="60"/>
                  </a:cubicBezTo>
                  <a:cubicBezTo>
                    <a:pt x="49" y="74"/>
                    <a:pt x="28" y="74"/>
                    <a:pt x="14" y="61"/>
                  </a:cubicBezTo>
                  <a:cubicBezTo>
                    <a:pt x="1" y="49"/>
                    <a:pt x="0" y="27"/>
                    <a:pt x="13" y="14"/>
                  </a:cubicBezTo>
                  <a:cubicBezTo>
                    <a:pt x="26" y="0"/>
                    <a:pt x="47" y="0"/>
                    <a:pt x="61" y="13"/>
                  </a:cubicBezTo>
                  <a:close/>
                </a:path>
              </a:pathLst>
            </a:custGeom>
            <a:solidFill>
              <a:srgbClr val="D4B5B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2" name="Oval 17"/>
            <p:cNvSpPr>
              <a:spLocks noChangeArrowheads="1"/>
            </p:cNvSpPr>
            <p:nvPr userDrawn="1"/>
          </p:nvSpPr>
          <p:spPr bwMode="auto">
            <a:xfrm>
              <a:off x="3144" y="280"/>
              <a:ext cx="1282" cy="1282"/>
            </a:xfrm>
            <a:prstGeom prst="ellipse">
              <a:avLst/>
            </a:prstGeom>
            <a:solidFill>
              <a:srgbClr val="A084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3" name="Oval 17"/>
            <p:cNvSpPr>
              <a:spLocks noChangeArrowheads="1"/>
            </p:cNvSpPr>
            <p:nvPr userDrawn="1"/>
          </p:nvSpPr>
          <p:spPr bwMode="auto">
            <a:xfrm>
              <a:off x="2150" y="763"/>
              <a:ext cx="1560" cy="1560"/>
            </a:xfrm>
            <a:prstGeom prst="ellipse">
              <a:avLst/>
            </a:prstGeom>
            <a:solidFill>
              <a:srgbClr val="3A4058"/>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4" name="Freeform 5"/>
            <p:cNvSpPr/>
            <p:nvPr/>
          </p:nvSpPr>
          <p:spPr bwMode="auto">
            <a:xfrm>
              <a:off x="2110" y="1886"/>
              <a:ext cx="1753" cy="1750"/>
            </a:xfrm>
            <a:custGeom>
              <a:avLst/>
              <a:gdLst>
                <a:gd name="T0" fmla="*/ 601 w 741"/>
                <a:gd name="T1" fmla="*/ 127 h 740"/>
                <a:gd name="T2" fmla="*/ 613 w 741"/>
                <a:gd name="T3" fmla="*/ 601 h 740"/>
                <a:gd name="T4" fmla="*/ 140 w 741"/>
                <a:gd name="T5" fmla="*/ 613 h 740"/>
                <a:gd name="T6" fmla="*/ 128 w 741"/>
                <a:gd name="T7" fmla="*/ 139 h 740"/>
                <a:gd name="T8" fmla="*/ 601 w 741"/>
                <a:gd name="T9" fmla="*/ 127 h 740"/>
              </a:gdLst>
              <a:ahLst/>
              <a:cxnLst>
                <a:cxn ang="0">
                  <a:pos x="T0" y="T1"/>
                </a:cxn>
                <a:cxn ang="0">
                  <a:pos x="T2" y="T3"/>
                </a:cxn>
                <a:cxn ang="0">
                  <a:pos x="T4" y="T5"/>
                </a:cxn>
                <a:cxn ang="0">
                  <a:pos x="T6" y="T7"/>
                </a:cxn>
                <a:cxn ang="0">
                  <a:pos x="T8" y="T9"/>
                </a:cxn>
              </a:cxnLst>
              <a:rect l="0" t="0" r="r" b="b"/>
              <a:pathLst>
                <a:path w="741" h="740">
                  <a:moveTo>
                    <a:pt x="601" y="127"/>
                  </a:moveTo>
                  <a:cubicBezTo>
                    <a:pt x="735" y="255"/>
                    <a:pt x="741" y="467"/>
                    <a:pt x="613" y="601"/>
                  </a:cubicBezTo>
                  <a:cubicBezTo>
                    <a:pt x="486" y="735"/>
                    <a:pt x="274" y="740"/>
                    <a:pt x="140" y="613"/>
                  </a:cubicBezTo>
                  <a:cubicBezTo>
                    <a:pt x="6" y="486"/>
                    <a:pt x="0" y="273"/>
                    <a:pt x="128" y="139"/>
                  </a:cubicBezTo>
                  <a:cubicBezTo>
                    <a:pt x="255" y="5"/>
                    <a:pt x="467" y="0"/>
                    <a:pt x="601" y="127"/>
                  </a:cubicBezTo>
                  <a:close/>
                </a:path>
              </a:pathLst>
            </a:custGeom>
            <a:solidFill>
              <a:srgbClr val="F692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5" name="Freeform 6"/>
            <p:cNvSpPr/>
            <p:nvPr/>
          </p:nvSpPr>
          <p:spPr bwMode="auto">
            <a:xfrm>
              <a:off x="2532" y="3218"/>
              <a:ext cx="1219" cy="1221"/>
            </a:xfrm>
            <a:custGeom>
              <a:avLst/>
              <a:gdLst>
                <a:gd name="T0" fmla="*/ 601 w 740"/>
                <a:gd name="T1" fmla="*/ 128 h 741"/>
                <a:gd name="T2" fmla="*/ 613 w 740"/>
                <a:gd name="T3" fmla="*/ 601 h 741"/>
                <a:gd name="T4" fmla="*/ 139 w 740"/>
                <a:gd name="T5" fmla="*/ 613 h 741"/>
                <a:gd name="T6" fmla="*/ 127 w 740"/>
                <a:gd name="T7" fmla="*/ 140 h 741"/>
                <a:gd name="T8" fmla="*/ 601 w 740"/>
                <a:gd name="T9" fmla="*/ 128 h 741"/>
              </a:gdLst>
              <a:ahLst/>
              <a:cxnLst>
                <a:cxn ang="0">
                  <a:pos x="T0" y="T1"/>
                </a:cxn>
                <a:cxn ang="0">
                  <a:pos x="T2" y="T3"/>
                </a:cxn>
                <a:cxn ang="0">
                  <a:pos x="T4" y="T5"/>
                </a:cxn>
                <a:cxn ang="0">
                  <a:pos x="T6" y="T7"/>
                </a:cxn>
                <a:cxn ang="0">
                  <a:pos x="T8" y="T9"/>
                </a:cxn>
              </a:cxnLst>
              <a:rect l="0" t="0" r="r" b="b"/>
              <a:pathLst>
                <a:path w="740" h="741">
                  <a:moveTo>
                    <a:pt x="601" y="128"/>
                  </a:moveTo>
                  <a:cubicBezTo>
                    <a:pt x="735" y="255"/>
                    <a:pt x="740" y="467"/>
                    <a:pt x="613" y="601"/>
                  </a:cubicBezTo>
                  <a:cubicBezTo>
                    <a:pt x="486" y="735"/>
                    <a:pt x="274" y="741"/>
                    <a:pt x="139" y="613"/>
                  </a:cubicBezTo>
                  <a:cubicBezTo>
                    <a:pt x="5" y="486"/>
                    <a:pt x="0" y="274"/>
                    <a:pt x="127" y="140"/>
                  </a:cubicBezTo>
                  <a:cubicBezTo>
                    <a:pt x="255" y="6"/>
                    <a:pt x="467" y="0"/>
                    <a:pt x="601" y="128"/>
                  </a:cubicBezTo>
                  <a:close/>
                </a:path>
              </a:pathLst>
            </a:custGeom>
            <a:solidFill>
              <a:srgbClr val="8A8FA5"/>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b="1" i="0" spc="300" baseline="0">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2022/1/27</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uFillTx/>
                <a:latin typeface="Arial" panose="020B0704020202090204" pitchFamily="34" charset="0"/>
                <a:ea typeface="微软雅黑" panose="020B0502040204020203"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defRPr kumimoji="0" lang="zh-CN" altLang="en-US" sz="18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1pPr>
            <a:lvl2pPr marL="685800" marR="0" lvl="1" indent="-228600" algn="l" defTabSz="914400" rtl="0" eaLnBrk="1" fontAlgn="auto" latinLnBrk="0" hangingPunct="1">
              <a:lnSpc>
                <a:spcPct val="120000"/>
              </a:lnSpc>
              <a:spcBef>
                <a:spcPts val="0"/>
              </a:spcBef>
              <a:spcAft>
                <a:spcPts val="600"/>
              </a:spcAft>
              <a:tabLst>
                <a:tab pos="1609725" algn="l"/>
              </a:tabLs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2pPr>
            <a:lvl3pPr marL="1143000" marR="0" lvl="2" indent="-228600" algn="l" defTabSz="914400" rtl="0" eaLnBrk="1" fontAlgn="auto" latinLnBrk="0" hangingPunct="1">
              <a:lnSpc>
                <a:spcPct val="120000"/>
              </a:lnSpc>
              <a:spcBef>
                <a:spcPts val="0"/>
              </a:spcBef>
              <a:spcAft>
                <a:spcPts val="600"/>
              </a:spcAf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3pPr>
            <a:lvl4pPr marL="1600200" marR="0" lvl="3"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4pPr>
            <a:lvl5pPr marL="2057400" marR="0" lvl="4"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2022/1/27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effectLst/>
                <a:uFillTx/>
              </a:defRPr>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uFillTx/>
                <a:latin typeface="Arial" panose="020B0704020202090204" pitchFamily="34" charset="0"/>
                <a:ea typeface="微软雅黑" panose="020B0502040204020203" charset="-122"/>
                <a:cs typeface="+mn-cs"/>
                <a:sym typeface="+mn-ea"/>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2022/1/27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uFillTx/>
                <a:latin typeface="Arial" panose="020B0704020202090204" pitchFamily="34" charset="0"/>
                <a:ea typeface="微软雅黑" panose="020B0502040204020203" charset="-122"/>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1pPr>
            <a:lvl2pPr marL="685800" marR="0" lvl="1" indent="-228600" algn="l" defTabSz="914400" rtl="0" eaLnBrk="1" fontAlgn="auto" latinLnBrk="0" hangingPunct="1">
              <a:lnSpc>
                <a:spcPct val="120000"/>
              </a:lnSpc>
              <a:spcBef>
                <a:spcPts val="0"/>
              </a:spcBef>
              <a:spcAft>
                <a:spcPts val="600"/>
              </a:spcAft>
              <a:tabLst>
                <a:tab pos="1609725" algn="l"/>
              </a:tabLs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2pPr>
            <a:lvl3pPr marL="1143000" marR="0" lvl="2" indent="-228600" algn="l" defTabSz="914400" rtl="0" eaLnBrk="1" fontAlgn="auto" latinLnBrk="0" hangingPunct="1">
              <a:lnSpc>
                <a:spcPct val="120000"/>
              </a:lnSpc>
              <a:spcBef>
                <a:spcPts val="0"/>
              </a:spcBef>
              <a:spcAft>
                <a:spcPts val="600"/>
              </a:spcAf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3pPr>
            <a:lvl4pPr marL="1600200" marR="0" lvl="3"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4pPr>
            <a:lvl5pPr marL="2057400" marR="0" lvl="4"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defRPr sz="1600" u="none" strike="noStrike" kern="1200" cap="none" spc="150" normalizeH="0" baseline="0">
                <a:latin typeface="Arial" panose="020B0704020202090204" pitchFamily="34" charset="0"/>
                <a:ea typeface="微软雅黑" panose="020B0502040204020203" charset="-122"/>
              </a:defRPr>
            </a:lvl1pPr>
            <a:lvl2pPr marL="685800" indent="-228600" defTabSz="914400" eaLnBrk="1" fontAlgn="auto" latinLnBrk="0" hangingPunct="1">
              <a:lnSpc>
                <a:spcPct val="120000"/>
              </a:lnSpc>
              <a:tabLst>
                <a:tab pos="1609725" algn="l"/>
                <a:tab pos="1609725" algn="l"/>
                <a:tab pos="1609725" algn="l"/>
                <a:tab pos="1609725" algn="l"/>
              </a:tabLst>
              <a:defRPr sz="1600" u="none" strike="noStrike" kern="1200" cap="none" spc="150" normalizeH="0" baseline="0">
                <a:latin typeface="Arial" panose="020B0704020202090204" pitchFamily="34" charset="0"/>
                <a:ea typeface="微软雅黑" panose="020B0502040204020203" charset="-122"/>
              </a:defRPr>
            </a:lvl2pPr>
            <a:lvl3pPr marL="1143000" indent="-228600" eaLnBrk="1" fontAlgn="auto" latinLnBrk="0" hangingPunct="1">
              <a:lnSpc>
                <a:spcPct val="120000"/>
              </a:lnSpc>
              <a:defRPr sz="1600" u="none" strike="noStrike" kern="1200" cap="none" spc="150" normalizeH="0" baseline="0">
                <a:latin typeface="Arial" panose="020B0704020202090204" pitchFamily="34" charset="0"/>
                <a:ea typeface="微软雅黑" panose="020B0502040204020203" charset="-122"/>
              </a:defRPr>
            </a:lvl3pPr>
            <a:lvl4pPr marL="1600200" indent="-228600" eaLnBrk="1" fontAlgn="auto" latinLnBrk="0" hangingPunct="1">
              <a:lnSpc>
                <a:spcPct val="120000"/>
              </a:lnSpc>
              <a:defRPr sz="1400" u="none" strike="noStrike" kern="1200" cap="none" spc="150" normalizeH="0" baseline="0">
                <a:latin typeface="Arial" panose="020B0704020202090204" pitchFamily="34" charset="0"/>
                <a:ea typeface="微软雅黑" panose="020B0502040204020203" charset="-122"/>
              </a:defRPr>
            </a:lvl4pPr>
            <a:lvl5pPr eaLnBrk="1" fontAlgn="auto" latinLnBrk="0" hangingPunct="1">
              <a:lnSpc>
                <a:spcPct val="120000"/>
              </a:lnSpc>
              <a:defRPr sz="1400" u="none" strike="noStrike" kern="1200" cap="none" spc="150" normalizeH="0">
                <a:latin typeface="Arial" panose="020B0704020202090204" pitchFamily="34" charset="0"/>
                <a:ea typeface="微软雅黑" panose="020B0502040204020203"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2022/1/27</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uFillTx/>
                <a:latin typeface="Arial" panose="020B0704020202090204" pitchFamily="34" charset="0"/>
                <a:ea typeface="微软雅黑" panose="020B0502040204020203"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uFillTx/>
                <a:latin typeface="Arial" panose="020B0704020202090204" pitchFamily="34" charset="0"/>
                <a:ea typeface="微软雅黑" panose="020B0502040204020203"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1pPr>
            <a:lvl2pPr marL="685800" marR="0" lvl="1" indent="-228600" algn="l" defTabSz="914400" rtl="0" eaLnBrk="1" fontAlgn="auto" latinLnBrk="0" hangingPunct="1">
              <a:lnSpc>
                <a:spcPct val="120000"/>
              </a:lnSpc>
              <a:spcBef>
                <a:spcPts val="0"/>
              </a:spcBef>
              <a:spcAft>
                <a:spcPts val="600"/>
              </a:spcAft>
              <a:tabLst>
                <a:tab pos="1609725" algn="l"/>
              </a:tabLs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2pPr>
            <a:lvl3pPr marL="1143000" marR="0" lvl="2" indent="-228600" algn="l" defTabSz="914400" rtl="0" eaLnBrk="1" fontAlgn="auto" latinLnBrk="0" hangingPunct="1">
              <a:lnSpc>
                <a:spcPct val="120000"/>
              </a:lnSpc>
              <a:spcBef>
                <a:spcPts val="0"/>
              </a:spcBef>
              <a:spcAft>
                <a:spcPts val="600"/>
              </a:spcAf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3pPr>
            <a:lvl4pPr marL="1600200" marR="0" lvl="3"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4pPr>
            <a:lvl5pPr marL="2057400" marR="0" lvl="4"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None/>
              <a:defRPr kumimoji="0" lang="zh-CN" altLang="en-US" sz="2000" b="1" i="0" u="none" strike="noStrike" kern="1200" cap="none" spc="200" normalizeH="0" baseline="0" noProof="1" dirty="0">
                <a:uFillTx/>
                <a:latin typeface="Arial" panose="020B0704020202090204" pitchFamily="34" charset="0"/>
                <a:ea typeface="微软雅黑" panose="020B0502040204020203"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1pPr>
            <a:lvl2pPr marL="685800" marR="0" lvl="1" indent="-228600" algn="l" defTabSz="914400" rtl="0" eaLnBrk="1" fontAlgn="auto" latinLnBrk="0" hangingPunct="1">
              <a:lnSpc>
                <a:spcPct val="120000"/>
              </a:lnSpc>
              <a:spcBef>
                <a:spcPts val="0"/>
              </a:spcBef>
              <a:spcAft>
                <a:spcPts val="600"/>
              </a:spcAft>
              <a:tabLst>
                <a:tab pos="1609725" algn="l"/>
              </a:tabLs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2pPr>
            <a:lvl3pPr marL="1143000" marR="0" lvl="2" indent="-228600" algn="l" defTabSz="914400" rtl="0" eaLnBrk="1" fontAlgn="auto" latinLnBrk="0" hangingPunct="1">
              <a:lnSpc>
                <a:spcPct val="120000"/>
              </a:lnSpc>
              <a:spcBef>
                <a:spcPts val="0"/>
              </a:spcBef>
              <a:spcAft>
                <a:spcPts val="600"/>
              </a:spcAft>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3pPr>
            <a:lvl4pPr marL="1600200" marR="0" lvl="3"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4pPr>
            <a:lvl5pPr marL="2057400" marR="0" lvl="4"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2022/1/27</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uFillTx/>
                <a:latin typeface="Arial" panose="020B0704020202090204" pitchFamily="34" charset="0"/>
                <a:ea typeface="微软雅黑" panose="020B0502040204020203"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2022/1/27</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2022/1/27</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330" y="1555115"/>
            <a:ext cx="5233035" cy="4608195"/>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704020202090204" pitchFamily="34" charset="0"/>
              <a:buNone/>
              <a:defRPr kumimoji="0" lang="zh-CN" altLang="en-US" sz="1600" b="0" i="0" u="none" strike="noStrike" kern="1200" cap="none" spc="0" normalizeH="0" baseline="0" noProof="1" dirty="0">
                <a:uFillTx/>
                <a:latin typeface="Arial" panose="020B0704020202090204" pitchFamily="34" charset="0"/>
                <a:ea typeface="微软雅黑" panose="020B0502040204020203"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704020202090204" pitchFamily="34" charset="0"/>
              <a:buChar char="•"/>
              <a:tabLst>
                <a:tab pos="1609725" algn="l"/>
              </a:tabLst>
              <a:defRPr kumimoji="0" lang="zh-CN" altLang="en-US" sz="1600" b="0" i="0" u="none" strike="noStrike" kern="1200" cap="none" spc="150" normalizeH="0" baseline="0" noProof="1" dirty="0">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704020202090204" pitchFamily="34" charset="0"/>
              <a:buChar char="•"/>
              <a:defRPr kumimoji="0" lang="zh-CN" altLang="en-US" sz="1600" b="0" i="0" u="none" strike="noStrike" kern="1200" cap="none" spc="150" normalizeH="0" baseline="0" noProof="1" dirty="0">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704020202090204" pitchFamily="34" charset="0"/>
              <a:buChar char="•"/>
              <a:defRPr kumimoji="0" lang="zh-CN" altLang="en-US" sz="1600" b="0" i="0" u="none" strike="noStrike" kern="1200" cap="none" spc="150" normalizeH="0" baseline="0" noProof="1" dirty="0">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704020202090204" pitchFamily="34" charset="0"/>
              <a:buChar char="•"/>
              <a:defRPr kumimoji="0" lang="zh-CN" altLang="en-US" sz="1600" b="0" i="0" u="none" strike="noStrike" kern="1200" cap="none" spc="150" normalizeH="0" baseline="0" noProof="1" dirty="0">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704020202090204" pitchFamily="34" charset="0"/>
              <a:buNone/>
              <a:defRPr kumimoji="0" lang="zh-CN" altLang="en-US" sz="1600" b="0" i="0" u="none" strike="noStrike" kern="1200" cap="none" spc="150" normalizeH="0" baseline="0" noProof="1" dirty="0">
                <a:uFillTx/>
                <a:latin typeface="Arial" panose="020B0704020202090204" pitchFamily="34" charset="0"/>
                <a:ea typeface="微软雅黑" panose="020B0502040204020203" charset="-122"/>
                <a:cs typeface="+mn-cs"/>
                <a:sym typeface="+mn-ea"/>
              </a:defRPr>
            </a:lvl1pPr>
            <a:lvl2pPr marL="457200" indent="0" defTabSz="914400" eaLnBrk="1" fontAlgn="auto" latinLnBrk="0" hangingPunct="1">
              <a:buNone/>
              <a:tabLst>
                <a:tab pos="1609725" algn="l"/>
                <a:tab pos="1609725" algn="l"/>
                <a:tab pos="1609725" algn="l"/>
                <a:tab pos="1609725" algn="l"/>
                <a:tab pos="1609725" algn="l"/>
                <a:tab pos="1609725" algn="l"/>
                <a:tab pos="1609725" algn="l"/>
                <a:tab pos="1609725" algn="l"/>
              </a:tabLst>
              <a:defRPr u="none" strike="noStrike" kern="1200" cap="none" spc="150" normalizeH="0">
                <a:uFillTx/>
                <a:latin typeface="Arial" panose="020B0704020202090204" pitchFamily="34" charset="0"/>
                <a:ea typeface="微软雅黑" panose="020B0502040204020203" charset="-122"/>
              </a:defRPr>
            </a:lvl2pPr>
            <a:lvl3pPr eaLnBrk="1" fontAlgn="auto" latinLnBrk="0" hangingPunct="1">
              <a:defRPr u="none" strike="noStrike" kern="1200" cap="none" spc="150" normalizeH="0">
                <a:uFillTx/>
                <a:latin typeface="Arial" panose="020B0704020202090204" pitchFamily="34" charset="0"/>
                <a:ea typeface="微软雅黑" panose="020B0502040204020203" charset="-122"/>
              </a:defRPr>
            </a:lvl3pPr>
            <a:lvl4pPr eaLnBrk="1" fontAlgn="auto" latinLnBrk="0" hangingPunct="1">
              <a:defRPr u="none" strike="noStrike" kern="1200" cap="none" spc="150" normalizeH="0">
                <a:uFillTx/>
                <a:latin typeface="Arial" panose="020B0704020202090204" pitchFamily="34" charset="0"/>
                <a:ea typeface="微软雅黑" panose="020B0502040204020203" charset="-122"/>
              </a:defRPr>
            </a:lvl4pPr>
            <a:lvl5pPr eaLnBrk="1" fontAlgn="auto" latinLnBrk="0" hangingPunct="1">
              <a:defRPr u="none" strike="noStrike" kern="1200" cap="none" spc="150" normalizeH="0">
                <a:uFillTx/>
                <a:latin typeface="Arial" panose="020B0704020202090204" pitchFamily="34" charset="0"/>
                <a:ea typeface="微软雅黑" panose="020B0502040204020203" charset="-122"/>
              </a:defRPr>
            </a:lvl5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2022/1/27</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uFillTx/>
                <a:latin typeface="Arial" panose="020B0704020202090204" pitchFamily="34" charset="0"/>
                <a:ea typeface="微软雅黑" panose="020B0502040204020203" charset="-122"/>
                <a:cs typeface="+mj-cs"/>
                <a:sym typeface="+mn-ea"/>
              </a:defRPr>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defRPr u="none" strike="noStrike" kern="1200" cap="none" spc="150" normalizeH="0" baseline="0">
                <a:uFillTx/>
              </a:defRPr>
            </a:lvl1pPr>
            <a:lvl2pPr marL="685800" indent="-228600" defTabSz="914400" eaLnBrk="1" fontAlgn="auto" latinLnBrk="0" hangingPunct="1">
              <a:lnSpc>
                <a:spcPct val="120000"/>
              </a:lnSpc>
              <a:spcAft>
                <a:spcPts val="600"/>
              </a:spcAft>
              <a:tabLst>
                <a:tab pos="1609725" algn="l"/>
                <a:tab pos="1609725" algn="l"/>
                <a:tab pos="1609725" algn="l"/>
                <a:tab pos="1609725" algn="l"/>
              </a:tabLst>
              <a:defRPr u="none" strike="noStrike" kern="1200" cap="none" spc="150" normalizeH="0" baseline="0">
                <a:uFillTx/>
              </a:defRPr>
            </a:lvl2pPr>
            <a:lvl3pPr marL="1143000" indent="-228600" eaLnBrk="1" fontAlgn="auto" latinLnBrk="0" hangingPunct="1">
              <a:lnSpc>
                <a:spcPct val="120000"/>
              </a:lnSpc>
              <a:spcAft>
                <a:spcPts val="600"/>
              </a:spcAft>
              <a:defRPr u="none" strike="noStrike" kern="1200" cap="none" spc="150" normalizeH="0" baseline="0">
                <a:uFillTx/>
              </a:defRPr>
            </a:lvl3pPr>
            <a:lvl4pPr marL="1600200" indent="-228600" eaLnBrk="1" fontAlgn="auto" latinLnBrk="0" hangingPunct="1">
              <a:lnSpc>
                <a:spcPct val="120000"/>
              </a:lnSpc>
              <a:spcAft>
                <a:spcPts val="300"/>
              </a:spcAft>
              <a:defRPr u="none" strike="noStrike" kern="1200" cap="none" spc="150" normalizeH="0" baseline="0">
                <a:uFillTx/>
              </a:defRPr>
            </a:lvl4pPr>
            <a:lvl5pPr marL="2057400" indent="-228600" eaLnBrk="1" fontAlgn="auto" latinLnBrk="0" hangingPunct="1">
              <a:lnSpc>
                <a:spcPct val="120000"/>
              </a:lnSpc>
              <a:spcAft>
                <a:spcPts val="300"/>
              </a:spcAft>
              <a:defRPr u="none" strike="noStrike" kern="1200" cap="none" spc="150" normalizeH="0" baseline="0">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2022/1/27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2022/1/27</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lvl1pPr marL="228600" indent="-228600" eaLnBrk="1" fontAlgn="auto" latinLnBrk="0" hangingPunct="1">
              <a:lnSpc>
                <a:spcPct val="130000"/>
              </a:lnSpc>
              <a:defRPr u="none" strike="noStrike" kern="1200" cap="none" spc="150" normalizeH="0" baseline="0">
                <a:uFillTx/>
              </a:defRPr>
            </a:lvl1pPr>
            <a:lvl2pPr marL="685800" indent="-228600" defTabSz="914400" eaLnBrk="1" fontAlgn="auto" latinLnBrk="0" hangingPunct="1">
              <a:lnSpc>
                <a:spcPct val="120000"/>
              </a:lnSpc>
              <a:tabLst>
                <a:tab pos="1609725" algn="l"/>
                <a:tab pos="1609725" algn="l"/>
                <a:tab pos="1609725" algn="l"/>
                <a:tab pos="1609725" algn="l"/>
              </a:tabLst>
              <a:defRPr u="none" strike="noStrike" kern="1200" cap="none" spc="150" normalizeH="0" baseline="0">
                <a:uFillTx/>
              </a:defRPr>
            </a:lvl2pPr>
            <a:lvl3pPr marL="1143000" indent="-228600" eaLnBrk="1" fontAlgn="auto" latinLnBrk="0" hangingPunct="1">
              <a:lnSpc>
                <a:spcPct val="120000"/>
              </a:lnSpc>
              <a:defRPr u="none" strike="noStrike" kern="1200" cap="none" spc="150" normalizeH="0" baseline="0">
                <a:uFillTx/>
              </a:defRPr>
            </a:lvl3pPr>
            <a:lvl4pPr marL="1600200" indent="-228600" eaLnBrk="1" fontAlgn="auto" latinLnBrk="0" hangingPunct="1">
              <a:lnSpc>
                <a:spcPct val="120000"/>
              </a:lnSpc>
              <a:defRPr u="none" strike="noStrike" kern="1200" cap="none" spc="150" normalizeH="0" baseline="0">
                <a:uFillTx/>
              </a:defRPr>
            </a:lvl4pPr>
            <a:lvl5pPr marL="2057400" indent="-228600" eaLnBrk="1" fontAlgn="auto" latinLnBrk="0" hangingPunct="1">
              <a:lnSpc>
                <a:spcPct val="120000"/>
              </a:lnSpc>
              <a:defRPr u="none" strike="noStrike" kern="1200" cap="none" spc="150" normalizeH="0" baseline="0">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2022/1/27</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effectLst/>
                <a:uFillTx/>
                <a:latin typeface="Arial" panose="020B0704020202090204" pitchFamily="34" charset="0"/>
                <a:ea typeface="微软雅黑" panose="020B0502040204020203"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lvl1pPr>
          </a:lstStyle>
          <a:p>
            <a:pPr lvl="0"/>
            <a:r>
              <a:rPr lang="zh-CN" altLang="en-US" dirty="0"/>
              <a:t>单击此处编辑母版文本样式</a:t>
            </a: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4783D16A-360E-44D1-912E-959144B94BD5}"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F10155-0C8A-476B-9ABF-64B204F85AF1}" type="slidenum">
              <a:rPr lang="zh-CN" altLang="en-US" smtClean="0"/>
              <a:t>‹#›</a:t>
            </a:fld>
            <a:endParaRPr lang="zh-CN" altLang="en-US"/>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8_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p:random/>
      </p:transition>
    </mc:Choice>
    <mc:Fallback xmlns="">
      <p:transition spd="slow" advTm="3000">
        <p:random/>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FD6F1F0-C739-41A8-A27C-9370E229B372}" type="datetimeFigureOut">
              <a:rPr lang="zh-CN" altLang="en-US" smtClean="0"/>
              <a:t>2022/1/27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2AFB233-95C6-4924-9683-1F87BDC5EF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6A300E0-FA72-47BE-B939-5C3C7CE17BCD}" type="datetimeFigureOut">
              <a:rPr lang="zh-CN" altLang="en-US" smtClean="0"/>
              <a:t>2022/1/27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5B357A-AB09-45A9-A025-BD40B99C12D5}" type="slidenum">
              <a:rPr lang="zh-CN" altLang="en-US" smtClean="0"/>
              <a:t>‹#›</a:t>
            </a:fld>
            <a:endParaRPr lang="zh-CN" altLang="en-US"/>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48.xml"/><Relationship Id="rId7"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5" Type="http://schemas.openxmlformats.org/officeDocument/2006/relationships/slideLayout" Target="../slideLayouts/slideLayout50.xml"/><Relationship Id="rId4" Type="http://schemas.openxmlformats.org/officeDocument/2006/relationships/slideLayout" Target="../slideLayouts/slideLayout4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theme" Target="../theme/theme6.xml"/><Relationship Id="rId17" Type="http://schemas.openxmlformats.org/officeDocument/2006/relationships/tags" Target="../tags/tag5.xml"/><Relationship Id="rId2" Type="http://schemas.openxmlformats.org/officeDocument/2006/relationships/slideLayout" Target="../slideLayouts/slideLayout53.xml"/><Relationship Id="rId16" Type="http://schemas.openxmlformats.org/officeDocument/2006/relationships/tags" Target="../tags/tag4.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tags" Target="../tags/tag3.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tags" Target="../tags/tag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theme" Target="../theme/theme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4.xml"/><Relationship Id="rId3" Type="http://schemas.openxmlformats.org/officeDocument/2006/relationships/slideLayout" Target="../slideLayouts/slideLayout79.xml"/><Relationship Id="rId7" Type="http://schemas.openxmlformats.org/officeDocument/2006/relationships/slideLayout" Target="../slideLayouts/slideLayout83.xml"/><Relationship Id="rId12" Type="http://schemas.openxmlformats.org/officeDocument/2006/relationships/theme" Target="../theme/theme8.xml"/><Relationship Id="rId2" Type="http://schemas.openxmlformats.org/officeDocument/2006/relationships/slideLayout" Target="../slideLayouts/slideLayout78.xml"/><Relationship Id="rId1" Type="http://schemas.openxmlformats.org/officeDocument/2006/relationships/slideLayout" Target="../slideLayouts/slideLayout77.xml"/><Relationship Id="rId6" Type="http://schemas.openxmlformats.org/officeDocument/2006/relationships/slideLayout" Target="../slideLayouts/slideLayout82.xml"/><Relationship Id="rId11" Type="http://schemas.openxmlformats.org/officeDocument/2006/relationships/slideLayout" Target="../slideLayouts/slideLayout87.xml"/><Relationship Id="rId5" Type="http://schemas.openxmlformats.org/officeDocument/2006/relationships/slideLayout" Target="../slideLayouts/slideLayout81.xml"/><Relationship Id="rId10" Type="http://schemas.openxmlformats.org/officeDocument/2006/relationships/slideLayout" Target="../slideLayouts/slideLayout86.xml"/><Relationship Id="rId4" Type="http://schemas.openxmlformats.org/officeDocument/2006/relationships/slideLayout" Target="../slideLayouts/slideLayout80.xml"/><Relationship Id="rId9" Type="http://schemas.openxmlformats.org/officeDocument/2006/relationships/slideLayout" Target="../slideLayouts/slideLayout8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5B357A-AB09-45A9-A025-BD40B99C12D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A300E0-FA72-47BE-B939-5C3C7CE17BCD}" type="datetimeFigureOut">
              <a:rPr lang="zh-CN" altLang="en-US" smtClean="0"/>
              <a:t>2022/1/27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5B357A-AB09-45A9-A025-BD40B99C12D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76C786-641E-4CFB-AD89-E514AD2E97F5}" type="datetimeFigureOut">
              <a:rPr lang="zh-CN" altLang="en-US" smtClean="0"/>
              <a:t>2022/1/27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9F40D0-6D94-454F-AEFD-5463A9E9A39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0D3AB-2163-4DB6-88A8-5EAA73FFB5A3}" type="datetimeFigureOut">
              <a:rPr lang="zh-CN" altLang="en-US" smtClean="0"/>
              <a:t>2022/1/27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14A7C3-7C25-4FE3-9413-F895BA5455B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2542D6-DF36-4FFF-9449-A8CBB500CC37}" type="datetimeFigureOut">
              <a:rPr lang="zh-CN" altLang="en-US" smtClean="0"/>
              <a:t>2022/1/27</a:t>
            </a:fld>
            <a:endParaRPr lang="zh-CN" alt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57DBD1-4D0D-4464-B15A-849967CA57E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704020202090204" pitchFamily="34" charset="0"/>
                <a:ea typeface="微软雅黑" panose="020B0502040204020203" charset="-122"/>
              </a:defRPr>
            </a:lvl1pPr>
          </a:lstStyle>
          <a:p>
            <a:fld id="{760FBDFE-C587-4B4C-A407-44438C67B59E}" type="datetimeFigureOut">
              <a:rPr lang="zh-CN" altLang="en-US" smtClean="0"/>
              <a:t>2022/1/27</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704020202090204" pitchFamily="34" charset="0"/>
                <a:ea typeface="微软雅黑" panose="020B0502040204020203"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704020202090204" pitchFamily="34" charset="0"/>
                <a:ea typeface="微软雅黑" panose="020B0502040204020203"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704020202090204" pitchFamily="34" charset="0"/>
          <a:ea typeface="微软雅黑" panose="020B0502040204020203"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704020202090204" pitchFamily="34" charset="0"/>
        <a:buChar char="●"/>
        <a:defRPr sz="1800" u="none" strike="noStrike" kern="1200" cap="none" spc="150" normalizeH="0" baseline="0">
          <a:solidFill>
            <a:schemeClr val="tx1">
              <a:lumMod val="65000"/>
              <a:lumOff val="35000"/>
            </a:schemeClr>
          </a:solidFill>
          <a:uFillTx/>
          <a:latin typeface="Arial" panose="020B0704020202090204" pitchFamily="34" charset="0"/>
          <a:ea typeface="微软雅黑" panose="020B0502040204020203" charset="-122"/>
          <a:cs typeface="+mn-cs"/>
        </a:defRPr>
      </a:lvl1pPr>
      <a:lvl2pPr marL="685800" indent="-228600" algn="l" defTabSz="914400" rtl="0" eaLnBrk="1" fontAlgn="auto" latinLnBrk="0" hangingPunct="1">
        <a:lnSpc>
          <a:spcPct val="120000"/>
        </a:lnSpc>
        <a:spcBef>
          <a:spcPts val="0"/>
        </a:spcBef>
        <a:spcAft>
          <a:spcPts val="600"/>
        </a:spcAft>
        <a:buFont typeface="Arial" panose="020B070402020209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704020202090204" pitchFamily="34" charset="0"/>
          <a:ea typeface="微软雅黑" panose="020B0502040204020203" charset="-122"/>
          <a:cs typeface="+mn-cs"/>
        </a:defRPr>
      </a:lvl2pPr>
      <a:lvl3pPr marL="1143000" indent="-228600" algn="l" defTabSz="914400" rtl="0" eaLnBrk="1" fontAlgn="auto" latinLnBrk="0" hangingPunct="1">
        <a:lnSpc>
          <a:spcPct val="120000"/>
        </a:lnSpc>
        <a:spcBef>
          <a:spcPts val="0"/>
        </a:spcBef>
        <a:spcAft>
          <a:spcPts val="600"/>
        </a:spcAft>
        <a:buFont typeface="Arial" panose="020B0704020202090204" pitchFamily="34" charset="0"/>
        <a:buChar char="●"/>
        <a:defRPr sz="1600" u="none" strike="noStrike" kern="1200" cap="none" spc="150" normalizeH="0" baseline="0">
          <a:solidFill>
            <a:schemeClr val="tx1">
              <a:lumMod val="65000"/>
              <a:lumOff val="35000"/>
            </a:schemeClr>
          </a:solidFill>
          <a:uFillTx/>
          <a:latin typeface="Arial" panose="020B0704020202090204" pitchFamily="34" charset="0"/>
          <a:ea typeface="微软雅黑" panose="020B0502040204020203"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704020202090204" pitchFamily="34" charset="0"/>
          <a:ea typeface="微软雅黑" panose="020B0502040204020203" charset="-122"/>
          <a:cs typeface="+mn-cs"/>
        </a:defRPr>
      </a:lvl4pPr>
      <a:lvl5pPr marL="2057400" indent="-228600" algn="l" defTabSz="914400" rtl="0" eaLnBrk="1" fontAlgn="auto" latinLnBrk="0" hangingPunct="1">
        <a:lnSpc>
          <a:spcPct val="120000"/>
        </a:lnSpc>
        <a:spcBef>
          <a:spcPts val="0"/>
        </a:spcBef>
        <a:spcAft>
          <a:spcPts val="300"/>
        </a:spcAft>
        <a:buFont typeface="Arial" panose="020B0704020202090204" pitchFamily="34" charset="0"/>
        <a:buChar char="•"/>
        <a:defRPr sz="1400" u="none" strike="noStrike" kern="1200" cap="none" spc="150" normalizeH="0" baseline="0">
          <a:solidFill>
            <a:schemeClr val="tx1">
              <a:lumMod val="65000"/>
              <a:lumOff val="35000"/>
            </a:schemeClr>
          </a:solidFill>
          <a:uFillTx/>
          <a:latin typeface="Arial" panose="020B0704020202090204" pitchFamily="34" charset="0"/>
          <a:ea typeface="微软雅黑" panose="020B0502040204020203" charset="-122"/>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黑体 CN Normal" panose="020B0A00000000000000" pitchFamily="34" charset="-122"/>
                <a:ea typeface="思源黑体 CN Normal" panose="020B0A00000000000000" pitchFamily="34" charset="-122"/>
              </a:defRPr>
            </a:lvl1pPr>
          </a:lstStyle>
          <a:p>
            <a:fld id="{4783D16A-360E-44D1-912E-959144B94BD5}" type="datetimeFigureOut">
              <a:rPr lang="zh-CN" altLang="en-US" smtClean="0"/>
              <a:t>2022/1/27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黑体 CN Normal" panose="020B0A00000000000000" pitchFamily="34" charset="-122"/>
                <a:ea typeface="思源黑体 CN Normal" panose="020B0A00000000000000"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黑体 CN Normal" panose="020B0A00000000000000" pitchFamily="34" charset="-122"/>
                <a:ea typeface="思源黑体 CN Normal" panose="020B0A00000000000000" pitchFamily="34" charset="-122"/>
              </a:defRPr>
            </a:lvl1pPr>
          </a:lstStyle>
          <a:p>
            <a:fld id="{C4F10155-0C8A-476B-9ABF-64B204F85AF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Lst>
  <p:txStyles>
    <p:titleStyle>
      <a:lvl1pPr algn="l" defTabSz="914400" rtl="0" eaLnBrk="1" latinLnBrk="0" hangingPunct="1">
        <a:lnSpc>
          <a:spcPct val="90000"/>
        </a:lnSpc>
        <a:spcBef>
          <a:spcPct val="0"/>
        </a:spcBef>
        <a:buNone/>
        <a:defRPr sz="4400" kern="1200">
          <a:solidFill>
            <a:schemeClr val="tx1"/>
          </a:solidFill>
          <a:latin typeface="思源黑体 CN Normal" panose="020B0A00000000000000" pitchFamily="34" charset="-122"/>
          <a:ea typeface="思源黑体 CN Normal" panose="020B0A00000000000000" pitchFamily="34" charset="-122"/>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思源黑体 CN Normal" panose="020B0A00000000000000" pitchFamily="34" charset="-122"/>
          <a:ea typeface="思源黑体 CN Normal" panose="020B0A00000000000000" pitchFamily="34" charset="-122"/>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思源黑体 CN Normal" panose="020B0A00000000000000" pitchFamily="34" charset="-122"/>
          <a:ea typeface="思源黑体 CN Normal" panose="020B0A00000000000000" pitchFamily="34" charset="-122"/>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思源黑体 CN Normal" panose="020B0A00000000000000" pitchFamily="34" charset="-122"/>
          <a:ea typeface="思源黑体 CN Normal" panose="020B0A00000000000000" pitchFamily="34" charset="-122"/>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思源黑体 CN Normal" panose="020B0A00000000000000" pitchFamily="34" charset="-122"/>
          <a:ea typeface="思源黑体 CN Normal" panose="020B0A00000000000000" pitchFamily="34" charset="-122"/>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思源黑体 CN Normal" panose="020B0A00000000000000" pitchFamily="34" charset="-122"/>
          <a:ea typeface="思源黑体 CN Normal" panose="020B0A00000000000000" pitchFamily="34" charset="-122"/>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B8ACC4"/>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D6F1F0-C739-41A8-A27C-9370E229B372}" type="datetimeFigureOut">
              <a:rPr lang="zh-CN" altLang="en-US" smtClean="0"/>
              <a:t>2022/1/27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AFB233-95C6-4924-9683-1F87BDC5EF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64.xml"/><Relationship Id="rId1" Type="http://schemas.openxmlformats.org/officeDocument/2006/relationships/tags" Target="../tags/tag63.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18.xml"/><Relationship Id="rId1" Type="http://schemas.openxmlformats.org/officeDocument/2006/relationships/tags" Target="../tags/tag86.xml"/></Relationships>
</file>

<file path=ppt/slides/_rels/slide11.xml.rels><?xml version="1.0" encoding="UTF-8" standalone="yes"?>
<Relationships xmlns="http://schemas.openxmlformats.org/package/2006/relationships"><Relationship Id="rId8" Type="http://schemas.openxmlformats.org/officeDocument/2006/relationships/tags" Target="../tags/tag94.xml"/><Relationship Id="rId13" Type="http://schemas.openxmlformats.org/officeDocument/2006/relationships/tags" Target="../tags/tag99.xml"/><Relationship Id="rId18" Type="http://schemas.openxmlformats.org/officeDocument/2006/relationships/tags" Target="../tags/tag104.xml"/><Relationship Id="rId26" Type="http://schemas.openxmlformats.org/officeDocument/2006/relationships/slideLayout" Target="../slideLayouts/slideLayout18.xml"/><Relationship Id="rId3" Type="http://schemas.openxmlformats.org/officeDocument/2006/relationships/tags" Target="../tags/tag89.xml"/><Relationship Id="rId21" Type="http://schemas.openxmlformats.org/officeDocument/2006/relationships/tags" Target="../tags/tag107.xml"/><Relationship Id="rId7" Type="http://schemas.openxmlformats.org/officeDocument/2006/relationships/tags" Target="../tags/tag93.xml"/><Relationship Id="rId12" Type="http://schemas.openxmlformats.org/officeDocument/2006/relationships/tags" Target="../tags/tag98.xml"/><Relationship Id="rId17" Type="http://schemas.openxmlformats.org/officeDocument/2006/relationships/tags" Target="../tags/tag103.xml"/><Relationship Id="rId25" Type="http://schemas.openxmlformats.org/officeDocument/2006/relationships/tags" Target="../tags/tag111.xml"/><Relationship Id="rId2" Type="http://schemas.openxmlformats.org/officeDocument/2006/relationships/tags" Target="../tags/tag88.xml"/><Relationship Id="rId16" Type="http://schemas.openxmlformats.org/officeDocument/2006/relationships/tags" Target="../tags/tag102.xml"/><Relationship Id="rId20" Type="http://schemas.openxmlformats.org/officeDocument/2006/relationships/tags" Target="../tags/tag106.xml"/><Relationship Id="rId29" Type="http://schemas.openxmlformats.org/officeDocument/2006/relationships/image" Target="../media/image14.jpeg"/><Relationship Id="rId1" Type="http://schemas.openxmlformats.org/officeDocument/2006/relationships/tags" Target="../tags/tag87.xml"/><Relationship Id="rId6" Type="http://schemas.openxmlformats.org/officeDocument/2006/relationships/tags" Target="../tags/tag92.xml"/><Relationship Id="rId11" Type="http://schemas.openxmlformats.org/officeDocument/2006/relationships/tags" Target="../tags/tag97.xml"/><Relationship Id="rId24" Type="http://schemas.openxmlformats.org/officeDocument/2006/relationships/tags" Target="../tags/tag110.xml"/><Relationship Id="rId5" Type="http://schemas.openxmlformats.org/officeDocument/2006/relationships/tags" Target="../tags/tag91.xml"/><Relationship Id="rId15" Type="http://schemas.openxmlformats.org/officeDocument/2006/relationships/tags" Target="../tags/tag101.xml"/><Relationship Id="rId23" Type="http://schemas.openxmlformats.org/officeDocument/2006/relationships/tags" Target="../tags/tag109.xml"/><Relationship Id="rId28" Type="http://schemas.openxmlformats.org/officeDocument/2006/relationships/image" Target="../media/image13.jpeg"/><Relationship Id="rId10" Type="http://schemas.openxmlformats.org/officeDocument/2006/relationships/tags" Target="../tags/tag96.xml"/><Relationship Id="rId19" Type="http://schemas.openxmlformats.org/officeDocument/2006/relationships/tags" Target="../tags/tag105.xml"/><Relationship Id="rId31" Type="http://schemas.openxmlformats.org/officeDocument/2006/relationships/image" Target="../media/image16.jpeg"/><Relationship Id="rId4" Type="http://schemas.openxmlformats.org/officeDocument/2006/relationships/tags" Target="../tags/tag90.xml"/><Relationship Id="rId9" Type="http://schemas.openxmlformats.org/officeDocument/2006/relationships/tags" Target="../tags/tag95.xml"/><Relationship Id="rId14" Type="http://schemas.openxmlformats.org/officeDocument/2006/relationships/tags" Target="../tags/tag100.xml"/><Relationship Id="rId22" Type="http://schemas.openxmlformats.org/officeDocument/2006/relationships/tags" Target="../tags/tag108.xml"/><Relationship Id="rId27" Type="http://schemas.openxmlformats.org/officeDocument/2006/relationships/image" Target="../media/image12.jpeg"/><Relationship Id="rId30" Type="http://schemas.openxmlformats.org/officeDocument/2006/relationships/image" Target="../media/image15.jpeg"/></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Layout" Target="../slideLayouts/slideLayout58.xml"/><Relationship Id="rId1" Type="http://schemas.openxmlformats.org/officeDocument/2006/relationships/tags" Target="../tags/tag112.xml"/></Relationships>
</file>

<file path=ppt/slides/_rels/slide13.xml.rels><?xml version="1.0" encoding="UTF-8" standalone="yes"?>
<Relationships xmlns="http://schemas.openxmlformats.org/package/2006/relationships"><Relationship Id="rId8" Type="http://schemas.openxmlformats.org/officeDocument/2006/relationships/tags" Target="../tags/tag120.xml"/><Relationship Id="rId13" Type="http://schemas.openxmlformats.org/officeDocument/2006/relationships/tags" Target="../tags/tag125.xml"/><Relationship Id="rId18" Type="http://schemas.openxmlformats.org/officeDocument/2006/relationships/tags" Target="../tags/tag130.xml"/><Relationship Id="rId3" Type="http://schemas.openxmlformats.org/officeDocument/2006/relationships/tags" Target="../tags/tag115.xml"/><Relationship Id="rId21" Type="http://schemas.openxmlformats.org/officeDocument/2006/relationships/tags" Target="../tags/tag133.xml"/><Relationship Id="rId7" Type="http://schemas.openxmlformats.org/officeDocument/2006/relationships/tags" Target="../tags/tag119.xml"/><Relationship Id="rId12" Type="http://schemas.openxmlformats.org/officeDocument/2006/relationships/tags" Target="../tags/tag124.xml"/><Relationship Id="rId17" Type="http://schemas.openxmlformats.org/officeDocument/2006/relationships/tags" Target="../tags/tag129.xml"/><Relationship Id="rId2" Type="http://schemas.openxmlformats.org/officeDocument/2006/relationships/tags" Target="../tags/tag114.xml"/><Relationship Id="rId16" Type="http://schemas.openxmlformats.org/officeDocument/2006/relationships/tags" Target="../tags/tag128.xml"/><Relationship Id="rId20" Type="http://schemas.openxmlformats.org/officeDocument/2006/relationships/tags" Target="../tags/tag132.xml"/><Relationship Id="rId1" Type="http://schemas.openxmlformats.org/officeDocument/2006/relationships/tags" Target="../tags/tag113.xml"/><Relationship Id="rId6" Type="http://schemas.openxmlformats.org/officeDocument/2006/relationships/tags" Target="../tags/tag118.xml"/><Relationship Id="rId11" Type="http://schemas.openxmlformats.org/officeDocument/2006/relationships/tags" Target="../tags/tag123.xml"/><Relationship Id="rId24" Type="http://schemas.openxmlformats.org/officeDocument/2006/relationships/image" Target="../media/image18.jpeg"/><Relationship Id="rId5" Type="http://schemas.openxmlformats.org/officeDocument/2006/relationships/tags" Target="../tags/tag117.xml"/><Relationship Id="rId15" Type="http://schemas.openxmlformats.org/officeDocument/2006/relationships/tags" Target="../tags/tag127.xml"/><Relationship Id="rId23" Type="http://schemas.openxmlformats.org/officeDocument/2006/relationships/slideLayout" Target="../slideLayouts/slideLayout25.xml"/><Relationship Id="rId10" Type="http://schemas.openxmlformats.org/officeDocument/2006/relationships/tags" Target="../tags/tag122.xml"/><Relationship Id="rId19" Type="http://schemas.openxmlformats.org/officeDocument/2006/relationships/tags" Target="../tags/tag131.xml"/><Relationship Id="rId4" Type="http://schemas.openxmlformats.org/officeDocument/2006/relationships/tags" Target="../tags/tag116.xml"/><Relationship Id="rId9" Type="http://schemas.openxmlformats.org/officeDocument/2006/relationships/tags" Target="../tags/tag121.xml"/><Relationship Id="rId14" Type="http://schemas.openxmlformats.org/officeDocument/2006/relationships/tags" Target="../tags/tag126.xml"/><Relationship Id="rId22" Type="http://schemas.openxmlformats.org/officeDocument/2006/relationships/tags" Target="../tags/tag134.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slideLayout" Target="../slideLayouts/slideLayout18.xml"/><Relationship Id="rId1" Type="http://schemas.openxmlformats.org/officeDocument/2006/relationships/tags" Target="../tags/tag135.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8.xml"/><Relationship Id="rId2" Type="http://schemas.openxmlformats.org/officeDocument/2006/relationships/tags" Target="../tags/tag137.xml"/><Relationship Id="rId1" Type="http://schemas.openxmlformats.org/officeDocument/2006/relationships/tags" Target="../tags/tag136.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58.xml"/><Relationship Id="rId1" Type="http://schemas.openxmlformats.org/officeDocument/2006/relationships/tags" Target="../tags/tag65.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3.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18.xml"/><Relationship Id="rId1" Type="http://schemas.openxmlformats.org/officeDocument/2006/relationships/tags" Target="../tags/tag66.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58.xml"/><Relationship Id="rId1" Type="http://schemas.openxmlformats.org/officeDocument/2006/relationships/tags" Target="../tags/tag67.xml"/></Relationships>
</file>

<file path=ppt/slides/_rels/slide9.xml.rels><?xml version="1.0" encoding="UTF-8" standalone="yes"?>
<Relationships xmlns="http://schemas.openxmlformats.org/package/2006/relationships"><Relationship Id="rId8" Type="http://schemas.openxmlformats.org/officeDocument/2006/relationships/tags" Target="../tags/tag74.xml"/><Relationship Id="rId13" Type="http://schemas.openxmlformats.org/officeDocument/2006/relationships/tags" Target="../tags/tag79.xml"/><Relationship Id="rId18" Type="http://schemas.openxmlformats.org/officeDocument/2006/relationships/tags" Target="../tags/tag84.xml"/><Relationship Id="rId3" Type="http://schemas.openxmlformats.org/officeDocument/2006/relationships/tags" Target="../tags/tag69.xml"/><Relationship Id="rId21" Type="http://schemas.openxmlformats.org/officeDocument/2006/relationships/notesSlide" Target="../notesSlides/notesSlide2.xml"/><Relationship Id="rId7" Type="http://schemas.openxmlformats.org/officeDocument/2006/relationships/tags" Target="../tags/tag73.xml"/><Relationship Id="rId12" Type="http://schemas.openxmlformats.org/officeDocument/2006/relationships/tags" Target="../tags/tag78.xml"/><Relationship Id="rId17" Type="http://schemas.openxmlformats.org/officeDocument/2006/relationships/tags" Target="../tags/tag83.xml"/><Relationship Id="rId2" Type="http://schemas.openxmlformats.org/officeDocument/2006/relationships/tags" Target="../tags/tag68.xml"/><Relationship Id="rId16" Type="http://schemas.openxmlformats.org/officeDocument/2006/relationships/tags" Target="../tags/tag82.xml"/><Relationship Id="rId20" Type="http://schemas.openxmlformats.org/officeDocument/2006/relationships/slideLayout" Target="../slideLayouts/slideLayout18.xml"/><Relationship Id="rId1" Type="http://schemas.openxmlformats.org/officeDocument/2006/relationships/themeOverride" Target="../theme/themeOverride2.xml"/><Relationship Id="rId6" Type="http://schemas.openxmlformats.org/officeDocument/2006/relationships/tags" Target="../tags/tag72.xml"/><Relationship Id="rId11" Type="http://schemas.openxmlformats.org/officeDocument/2006/relationships/tags" Target="../tags/tag77.xml"/><Relationship Id="rId5" Type="http://schemas.openxmlformats.org/officeDocument/2006/relationships/tags" Target="../tags/tag71.xml"/><Relationship Id="rId15" Type="http://schemas.openxmlformats.org/officeDocument/2006/relationships/tags" Target="../tags/tag81.xml"/><Relationship Id="rId10" Type="http://schemas.openxmlformats.org/officeDocument/2006/relationships/tags" Target="../tags/tag76.xml"/><Relationship Id="rId19" Type="http://schemas.openxmlformats.org/officeDocument/2006/relationships/tags" Target="../tags/tag85.xml"/><Relationship Id="rId4" Type="http://schemas.openxmlformats.org/officeDocument/2006/relationships/tags" Target="../tags/tag70.xml"/><Relationship Id="rId9" Type="http://schemas.openxmlformats.org/officeDocument/2006/relationships/tags" Target="../tags/tag75.xml"/><Relationship Id="rId14" Type="http://schemas.openxmlformats.org/officeDocument/2006/relationships/tags" Target="../tags/tag80.xml"/><Relationship Id="rId22"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50422-校园-001"/>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0" y="0"/>
            <a:ext cx="12202795" cy="6858635"/>
          </a:xfrm>
          <a:prstGeom prst="rect">
            <a:avLst/>
          </a:prstGeom>
        </p:spPr>
      </p:pic>
      <p:sp>
        <p:nvSpPr>
          <p:cNvPr id="9" name="矩形 8"/>
          <p:cNvSpPr/>
          <p:nvPr/>
        </p:nvSpPr>
        <p:spPr>
          <a:xfrm>
            <a:off x="0" y="0"/>
            <a:ext cx="12192000" cy="6858000"/>
          </a:xfrm>
          <a:prstGeom prst="rect">
            <a:avLst/>
          </a:prstGeom>
          <a:solidFill>
            <a:srgbClr val="9E71A7">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2" name="组合 21"/>
          <p:cNvGrpSpPr/>
          <p:nvPr/>
        </p:nvGrpSpPr>
        <p:grpSpPr>
          <a:xfrm>
            <a:off x="566631" y="1847267"/>
            <a:ext cx="5458460" cy="1656080"/>
            <a:chOff x="3157347" y="1708059"/>
            <a:chExt cx="5458460" cy="1656080"/>
          </a:xfrm>
        </p:grpSpPr>
        <p:sp>
          <p:nvSpPr>
            <p:cNvPr id="23" name="矩形 22"/>
            <p:cNvSpPr/>
            <p:nvPr/>
          </p:nvSpPr>
          <p:spPr>
            <a:xfrm>
              <a:off x="3211957" y="2950119"/>
              <a:ext cx="5403850" cy="414020"/>
            </a:xfrm>
            <a:prstGeom prst="rect">
              <a:avLst/>
            </a:prstGeom>
          </p:spPr>
          <p:txBody>
            <a:bodyPr wrap="square">
              <a:spAutoFit/>
            </a:bodyPr>
            <a:lstStyle/>
            <a:p>
              <a:pPr marL="0" marR="0" lvl="0" indent="0" defTabSz="914400" rtl="0" eaLnBrk="1" fontAlgn="auto" latinLnBrk="0" hangingPunct="1">
                <a:lnSpc>
                  <a:spcPct val="150000"/>
                </a:lnSpc>
                <a:spcBef>
                  <a:spcPts val="0"/>
                </a:spcBef>
                <a:spcAft>
                  <a:spcPts val="0"/>
                </a:spcAft>
                <a:buClrTx/>
                <a:buSzTx/>
                <a:buFontTx/>
                <a:buNone/>
                <a:defRPr/>
              </a:pPr>
              <a:endParaRPr kumimoji="0" lang="en-US" altLang="zh-CN" sz="1400" b="1" i="0" u="none" strike="noStrike" kern="0" cap="none" spc="0" normalizeH="0" baseline="0" noProof="0">
                <a:ln>
                  <a:noFill/>
                </a:ln>
                <a:solidFill>
                  <a:schemeClr val="bg1"/>
                </a:solidFill>
                <a:effectLst/>
                <a:uLnTx/>
                <a:uFillTx/>
                <a:latin typeface="Microsoft YaHei Regular" panose="020B0502040204020203" charset="-122"/>
                <a:ea typeface="Microsoft YaHei Regular" panose="020B0502040204020203" charset="-122"/>
                <a:cs typeface="Arial" panose="020B0704020202090204" pitchFamily="34" charset="0"/>
              </a:endParaRPr>
            </a:p>
          </p:txBody>
        </p:sp>
        <p:sp>
          <p:nvSpPr>
            <p:cNvPr id="24" name="文本框 23"/>
            <p:cNvSpPr txBox="1"/>
            <p:nvPr/>
          </p:nvSpPr>
          <p:spPr>
            <a:xfrm>
              <a:off x="3157347" y="1708059"/>
              <a:ext cx="5059680" cy="829945"/>
            </a:xfrm>
            <a:prstGeom prst="rect">
              <a:avLst/>
            </a:prstGeom>
            <a:noFill/>
          </p:spPr>
          <p:txBody>
            <a:bodyPr wrap="none" rtlCol="0">
              <a:spAutoFit/>
            </a:bodyPr>
            <a:lstStyle/>
            <a:p>
              <a:pPr marL="0" marR="0" lvl="0" indent="0" defTabSz="685800" rtl="0" eaLnBrk="1" fontAlgn="auto" latinLnBrk="0" hangingPunct="1">
                <a:lnSpc>
                  <a:spcPct val="100000"/>
                </a:lnSpc>
                <a:spcBef>
                  <a:spcPts val="0"/>
                </a:spcBef>
                <a:spcAft>
                  <a:spcPts val="0"/>
                </a:spcAft>
                <a:buClrTx/>
                <a:buSzTx/>
                <a:buFontTx/>
                <a:buNone/>
                <a:defRPr/>
              </a:pPr>
              <a:r>
                <a:rPr lang="zh-CN" altLang="en-US" sz="4800" b="1" dirty="0">
                  <a:solidFill>
                    <a:schemeClr val="bg1"/>
                  </a:solidFill>
                  <a:latin typeface="微软雅黑" panose="020B0502040204020203" charset="-122"/>
                  <a:ea typeface="微软雅黑" panose="020B0502040204020203" charset="-122"/>
                </a:rPr>
                <a:t>点击输入您的标题</a:t>
              </a:r>
            </a:p>
          </p:txBody>
        </p:sp>
      </p:grpSp>
      <p:sp>
        <p:nvSpPr>
          <p:cNvPr id="2" name="矩形: 圆角 52"/>
          <p:cNvSpPr/>
          <p:nvPr/>
        </p:nvSpPr>
        <p:spPr>
          <a:xfrm>
            <a:off x="606282" y="3248866"/>
            <a:ext cx="1679718" cy="369333"/>
          </a:xfrm>
          <a:prstGeom prst="roundRect">
            <a:avLst>
              <a:gd name="adj" fmla="val 50000"/>
            </a:avLst>
          </a:prstGeom>
          <a:solidFill>
            <a:srgbClr val="B49C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200" b="1" i="0" u="none" strike="noStrike" kern="1200" cap="none" spc="0" normalizeH="0" baseline="0" noProof="0" dirty="0">
                <a:ln>
                  <a:noFill/>
                </a:ln>
                <a:solidFill>
                  <a:prstClr val="white"/>
                </a:solidFill>
                <a:effectLst/>
                <a:uLnTx/>
                <a:uFillTx/>
                <a:latin typeface="Microsoft YaHei Bold" panose="020B0502040204020203" charset="-122"/>
                <a:ea typeface="Microsoft YaHei Bold" panose="020B0502040204020203" charset="-122"/>
                <a:cs typeface="+mn-cs"/>
              </a:rPr>
              <a:t>汇报人：</a:t>
            </a:r>
            <a:r>
              <a:rPr kumimoji="0" lang="en-US" altLang="zh-CN" sz="1200" b="1" i="0" u="none" strike="noStrike" kern="1200" cap="none" spc="0" normalizeH="0" baseline="0" noProof="0" dirty="0">
                <a:ln>
                  <a:noFill/>
                </a:ln>
                <a:solidFill>
                  <a:prstClr val="white"/>
                </a:solidFill>
                <a:effectLst/>
                <a:uLnTx/>
                <a:uFillTx/>
                <a:latin typeface="Microsoft YaHei Bold" panose="020B0502040204020203" charset="-122"/>
                <a:ea typeface="Microsoft YaHei Bold" panose="020B0502040204020203" charset="-122"/>
                <a:cs typeface="+mn-cs"/>
              </a:rPr>
              <a:t>XXX</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2"/>
            </p:custDataLst>
          </p:nvPr>
        </p:nvGrpSpPr>
        <p:grpSpPr>
          <a:xfrm>
            <a:off x="9586595" y="577850"/>
            <a:ext cx="1937385" cy="768985"/>
            <a:chOff x="3768308" y="2508637"/>
            <a:chExt cx="4655383" cy="1847076"/>
          </a:xfrm>
          <a:solidFill>
            <a:schemeClr val="bg1"/>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3" name="矩形 2"/>
          <p:cNvSpPr/>
          <p:nvPr/>
        </p:nvSpPr>
        <p:spPr>
          <a:xfrm>
            <a:off x="566631" y="2735870"/>
            <a:ext cx="5005281" cy="368300"/>
          </a:xfrm>
          <a:prstGeom prst="rect">
            <a:avLst/>
          </a:prstGeom>
        </p:spPr>
        <p:txBody>
          <a:bodyPr wrap="square">
            <a:spAutoFit/>
          </a:bodyPr>
          <a:lstStyle/>
          <a:p>
            <a:pPr algn="dist"/>
            <a:r>
              <a:rPr lang="zh-CN" altLang="en-US" dirty="0">
                <a:solidFill>
                  <a:schemeClr val="bg1"/>
                </a:solidFill>
                <a:latin typeface="Microsoft YaHei" panose="020B0503020204020204" pitchFamily="34" charset="-122"/>
                <a:ea typeface="Microsoft YaHei" panose="020B0503020204020204" pitchFamily="34" charset="-122"/>
                <a:cs typeface="Hiragino Sans GB W6" panose="020B0300000000000000" charset="-122"/>
              </a:rPr>
              <a:t>上善若水 海纳百川 大道明德 学用济世</a:t>
            </a:r>
          </a:p>
        </p:txBody>
      </p:sp>
    </p:spTree>
    <p:custDataLst>
      <p:tags r:id="rId1"/>
    </p:custData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91209-上海大学-14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9" name="矩形 8"/>
          <p:cNvSpPr/>
          <p:nvPr/>
        </p:nvSpPr>
        <p:spPr>
          <a:xfrm>
            <a:off x="-635" y="0"/>
            <a:ext cx="12192635" cy="6858000"/>
          </a:xfrm>
          <a:prstGeom prst="rect">
            <a:avLst/>
          </a:prstGeom>
          <a:solidFill>
            <a:srgbClr val="9E71A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3620729" y="1038532"/>
            <a:ext cx="4950542" cy="4780935"/>
            <a:chOff x="3620729" y="1038532"/>
            <a:chExt cx="4950542" cy="4780935"/>
          </a:xfrm>
        </p:grpSpPr>
        <p:sp>
          <p:nvSpPr>
            <p:cNvPr id="3" name="圆: 空心 2"/>
            <p:cNvSpPr/>
            <p:nvPr/>
          </p:nvSpPr>
          <p:spPr>
            <a:xfrm>
              <a:off x="3620729" y="1038532"/>
              <a:ext cx="4950542" cy="4780935"/>
            </a:xfrm>
            <a:prstGeom prst="donut">
              <a:avLst>
                <a:gd name="adj" fmla="val 10853"/>
              </a:avLst>
            </a:prstGeom>
            <a:solidFill>
              <a:srgbClr val="9E71A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 name="椭圆 3"/>
            <p:cNvSpPr/>
            <p:nvPr/>
          </p:nvSpPr>
          <p:spPr>
            <a:xfrm>
              <a:off x="4154129" y="1551038"/>
              <a:ext cx="3883742" cy="3755922"/>
            </a:xfrm>
            <a:prstGeom prst="ellipse">
              <a:avLst/>
            </a:prstGeom>
            <a:solidFill>
              <a:srgbClr val="B49CCB">
                <a:alpha val="96000"/>
              </a:srgb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矩形 6"/>
          <p:cNvSpPr/>
          <p:nvPr/>
        </p:nvSpPr>
        <p:spPr>
          <a:xfrm>
            <a:off x="4785360" y="3153410"/>
            <a:ext cx="2621280" cy="829945"/>
          </a:xfrm>
          <a:prstGeom prst="rect">
            <a:avLst/>
          </a:prstGeom>
          <a:noFill/>
          <a:ln>
            <a:noFill/>
          </a:ln>
        </p:spPr>
        <p:txBody>
          <a:bodyPr wrap="none" rtlCol="0" anchor="t">
            <a:spAutoFit/>
          </a:bodyPr>
          <a:lstStyle/>
          <a:p>
            <a:pPr algn="ctr"/>
            <a:r>
              <a:rPr lang="zh-CN" altLang="en-US" sz="4800" b="1" dirty="0">
                <a:solidFill>
                  <a:schemeClr val="bg1"/>
                </a:solidFill>
                <a:latin typeface="Microsoft YaHei Bold" panose="020B0502040204020203" charset="-122"/>
                <a:ea typeface="Microsoft YaHei Bold" panose="020B0502040204020203" charset="-122"/>
              </a:rPr>
              <a:t>输入内容</a:t>
            </a:r>
          </a:p>
        </p:txBody>
      </p:sp>
      <p:sp>
        <p:nvSpPr>
          <p:cNvPr id="11" name="文本框 10"/>
          <p:cNvSpPr txBox="1"/>
          <p:nvPr/>
        </p:nvSpPr>
        <p:spPr>
          <a:xfrm>
            <a:off x="4539615" y="2569845"/>
            <a:ext cx="3113405" cy="583565"/>
          </a:xfrm>
          <a:prstGeom prst="rect">
            <a:avLst/>
          </a:prstGeom>
          <a:noFill/>
        </p:spPr>
        <p:txBody>
          <a:bodyPr wrap="square" rtlCol="0">
            <a:spAutoFit/>
          </a:bodyPr>
          <a:lstStyle/>
          <a:p>
            <a:r>
              <a:rPr lang="en-US" altLang="zh-CN" sz="3200" b="1">
                <a:solidFill>
                  <a:schemeClr val="bg1"/>
                </a:solidFill>
                <a:latin typeface="BIZ UDPGothic" panose="020B0400000000000000" charset="-128"/>
                <a:ea typeface="BIZ UDPGothic" panose="020B0400000000000000" charset="-128"/>
              </a:rPr>
              <a:t>PART THREE</a:t>
            </a:r>
          </a:p>
        </p:txBody>
      </p:sp>
      <p:grpSp>
        <p:nvGrpSpPr>
          <p:cNvPr id="74" name="íṥļïḑê"/>
          <p:cNvGrpSpPr/>
          <p:nvPr/>
        </p:nvGrpSpPr>
        <p:grpSpPr>
          <a:xfrm>
            <a:off x="11157585" y="442595"/>
            <a:ext cx="429260" cy="541020"/>
            <a:chOff x="996950" y="1409700"/>
            <a:chExt cx="3217863" cy="4044950"/>
          </a:xfrm>
          <a:solidFill>
            <a:schemeClr val="bg1"/>
          </a:solidFill>
        </p:grpSpPr>
        <p:sp>
          <p:nvSpPr>
            <p:cNvPr id="75"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ustDataLst>
      <p:tags r:id="rId1"/>
    </p:custData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descr="191108-上海大学-272"/>
          <p:cNvPicPr>
            <a:picLocks noChangeAspect="1"/>
          </p:cNvPicPr>
          <p:nvPr/>
        </p:nvPicPr>
        <p:blipFill>
          <a:blip r:embed="rId27" cstate="screen">
            <a:extLst>
              <a:ext uri="{28A0092B-C50C-407E-A947-70E740481C1C}">
                <a14:useLocalDpi xmlns:a14="http://schemas.microsoft.com/office/drawing/2010/main"/>
              </a:ext>
            </a:extLst>
          </a:blip>
          <a:srcRect/>
          <a:stretch>
            <a:fillRect/>
          </a:stretch>
        </p:blipFill>
        <p:spPr>
          <a:xfrm>
            <a:off x="601345" y="1539875"/>
            <a:ext cx="2047875" cy="1297305"/>
          </a:xfrm>
          <a:prstGeom prst="rect">
            <a:avLst/>
          </a:prstGeom>
        </p:spPr>
      </p:pic>
      <p:sp>
        <p:nvSpPr>
          <p:cNvPr id="3" name="矩形 2"/>
          <p:cNvSpPr/>
          <p:nvPr>
            <p:custDataLst>
              <p:tags r:id="rId1"/>
            </p:custDataLst>
          </p:nvPr>
        </p:nvSpPr>
        <p:spPr>
          <a:xfrm>
            <a:off x="506922" y="3434080"/>
            <a:ext cx="2209800" cy="2540000"/>
          </a:xfrm>
          <a:prstGeom prst="rect">
            <a:avLst/>
          </a:prstGeom>
          <a:solidFill>
            <a:srgbClr val="C3B0D5">
              <a:alpha val="25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华文细黑" panose="02010600040101010101" charset="-122"/>
              <a:ea typeface="华文细黑" panose="02010600040101010101" charset="-122"/>
              <a:sym typeface="Arial" panose="020B0704020202090204" pitchFamily="34" charset="0"/>
            </a:endParaRPr>
          </a:p>
        </p:txBody>
      </p:sp>
      <p:pic>
        <p:nvPicPr>
          <p:cNvPr id="5" name="图片 4" descr="/Users/xueyouya/Desktop/PPT图片/4星级图片/_MG_6653.jpg_MG_6653"/>
          <p:cNvPicPr>
            <a:picLocks noChangeAspect="1"/>
          </p:cNvPicPr>
          <p:nvPr>
            <p:custDataLst>
              <p:tags r:id="rId2"/>
            </p:custDataLst>
          </p:nvPr>
        </p:nvPicPr>
        <p:blipFill rotWithShape="1">
          <a:blip r:embed="rId28" cstate="screen">
            <a:extLst>
              <a:ext uri="{28A0092B-C50C-407E-A947-70E740481C1C}">
                <a14:useLocalDpi xmlns:a14="http://schemas.microsoft.com/office/drawing/2010/main"/>
              </a:ext>
            </a:extLst>
          </a:blip>
          <a:srcRect/>
          <a:stretch>
            <a:fillRect/>
          </a:stretch>
        </p:blipFill>
        <p:spPr>
          <a:xfrm>
            <a:off x="2854325" y="1534795"/>
            <a:ext cx="1943100" cy="1295400"/>
          </a:xfrm>
          <a:prstGeom prst="rect">
            <a:avLst/>
          </a:prstGeom>
        </p:spPr>
      </p:pic>
      <p:pic>
        <p:nvPicPr>
          <p:cNvPr id="7" name="图片 6" descr="/Users/xueyouya/Desktop/PPT图片/3星级图片/_MG_6229.jpg_MG_6229"/>
          <p:cNvPicPr>
            <a:picLocks noChangeAspect="1"/>
          </p:cNvPicPr>
          <p:nvPr>
            <p:custDataLst>
              <p:tags r:id="rId3"/>
            </p:custDataLst>
          </p:nvPr>
        </p:nvPicPr>
        <p:blipFill rotWithShape="1">
          <a:blip r:embed="rId29" cstate="screen">
            <a:extLst>
              <a:ext uri="{28A0092B-C50C-407E-A947-70E740481C1C}">
                <a14:useLocalDpi xmlns:a14="http://schemas.microsoft.com/office/drawing/2010/main"/>
              </a:ext>
            </a:extLst>
          </a:blip>
          <a:srcRect/>
          <a:stretch>
            <a:fillRect/>
          </a:stretch>
        </p:blipFill>
        <p:spPr>
          <a:xfrm>
            <a:off x="9541510" y="1537970"/>
            <a:ext cx="2065020" cy="1299210"/>
          </a:xfrm>
          <a:prstGeom prst="rect">
            <a:avLst/>
          </a:prstGeom>
        </p:spPr>
      </p:pic>
      <p:pic>
        <p:nvPicPr>
          <p:cNvPr id="9" name="图片 8" descr="/Users/xueyouya/Desktop/PPT图片/3星级图片/_MG_6521.jpg_MG_6521"/>
          <p:cNvPicPr>
            <a:picLocks noChangeAspect="1"/>
          </p:cNvPicPr>
          <p:nvPr>
            <p:custDataLst>
              <p:tags r:id="rId4"/>
            </p:custDataLst>
          </p:nvPr>
        </p:nvPicPr>
        <p:blipFill rotWithShape="1">
          <a:blip r:embed="rId30" cstate="screen">
            <a:extLst>
              <a:ext uri="{28A0092B-C50C-407E-A947-70E740481C1C}">
                <a14:useLocalDpi xmlns:a14="http://schemas.microsoft.com/office/drawing/2010/main"/>
              </a:ext>
            </a:extLst>
          </a:blip>
          <a:srcRect/>
          <a:stretch>
            <a:fillRect/>
          </a:stretch>
        </p:blipFill>
        <p:spPr>
          <a:xfrm>
            <a:off x="7372985" y="1533525"/>
            <a:ext cx="1916430" cy="1302385"/>
          </a:xfrm>
          <a:prstGeom prst="rect">
            <a:avLst/>
          </a:prstGeom>
        </p:spPr>
      </p:pic>
      <p:pic>
        <p:nvPicPr>
          <p:cNvPr id="11" name="图片 10" descr="/Users/xueyouya/Desktop/PPT图片/4星级图片/191209-上海大学-149.jpg191209-上海大学-149"/>
          <p:cNvPicPr>
            <a:picLocks noChangeAspect="1"/>
          </p:cNvPicPr>
          <p:nvPr>
            <p:custDataLst>
              <p:tags r:id="rId5"/>
            </p:custDataLst>
          </p:nvPr>
        </p:nvPicPr>
        <p:blipFill rotWithShape="1">
          <a:blip r:embed="rId31" cstate="screen">
            <a:extLst>
              <a:ext uri="{28A0092B-C50C-407E-A947-70E740481C1C}">
                <a14:useLocalDpi xmlns:a14="http://schemas.microsoft.com/office/drawing/2010/main"/>
              </a:ext>
            </a:extLst>
          </a:blip>
          <a:srcRect/>
          <a:stretch>
            <a:fillRect/>
          </a:stretch>
        </p:blipFill>
        <p:spPr>
          <a:xfrm>
            <a:off x="5048250" y="1534160"/>
            <a:ext cx="2095500" cy="1303655"/>
          </a:xfrm>
          <a:prstGeom prst="rect">
            <a:avLst/>
          </a:prstGeom>
        </p:spPr>
      </p:pic>
      <p:sp>
        <p:nvSpPr>
          <p:cNvPr id="15" name="矩形 14"/>
          <p:cNvSpPr/>
          <p:nvPr>
            <p:custDataLst>
              <p:tags r:id="rId6"/>
            </p:custDataLst>
          </p:nvPr>
        </p:nvSpPr>
        <p:spPr>
          <a:xfrm>
            <a:off x="2748741" y="3434080"/>
            <a:ext cx="2209800" cy="2540000"/>
          </a:xfrm>
          <a:prstGeom prst="rect">
            <a:avLst/>
          </a:prstGeom>
          <a:solidFill>
            <a:srgbClr val="C3B0D5">
              <a:alpha val="25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华文细黑" panose="02010600040101010101" charset="-122"/>
              <a:ea typeface="华文细黑" panose="02010600040101010101" charset="-122"/>
              <a:sym typeface="Arial" panose="020B0704020202090204" pitchFamily="34" charset="0"/>
            </a:endParaRPr>
          </a:p>
        </p:txBody>
      </p:sp>
      <p:sp>
        <p:nvSpPr>
          <p:cNvPr id="16" name="矩形 15"/>
          <p:cNvSpPr/>
          <p:nvPr>
            <p:custDataLst>
              <p:tags r:id="rId7"/>
            </p:custDataLst>
          </p:nvPr>
        </p:nvSpPr>
        <p:spPr>
          <a:xfrm>
            <a:off x="4990560" y="3434080"/>
            <a:ext cx="2209800" cy="2540000"/>
          </a:xfrm>
          <a:prstGeom prst="rect">
            <a:avLst/>
          </a:prstGeom>
          <a:solidFill>
            <a:srgbClr val="C3B0D5">
              <a:alpha val="25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华文细黑" panose="02010600040101010101" charset="-122"/>
              <a:ea typeface="华文细黑" panose="02010600040101010101" charset="-122"/>
              <a:sym typeface="Arial" panose="020B0704020202090204" pitchFamily="34" charset="0"/>
            </a:endParaRPr>
          </a:p>
        </p:txBody>
      </p:sp>
      <p:sp>
        <p:nvSpPr>
          <p:cNvPr id="17" name="矩形 16"/>
          <p:cNvSpPr/>
          <p:nvPr>
            <p:custDataLst>
              <p:tags r:id="rId8"/>
            </p:custDataLst>
          </p:nvPr>
        </p:nvSpPr>
        <p:spPr>
          <a:xfrm>
            <a:off x="7232379" y="3434080"/>
            <a:ext cx="2209800" cy="2540000"/>
          </a:xfrm>
          <a:prstGeom prst="rect">
            <a:avLst/>
          </a:prstGeom>
          <a:solidFill>
            <a:srgbClr val="C3B0D5">
              <a:alpha val="25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华文细黑" panose="02010600040101010101" charset="-122"/>
              <a:ea typeface="华文细黑" panose="02010600040101010101" charset="-122"/>
              <a:sym typeface="Arial" panose="020B0704020202090204" pitchFamily="34" charset="0"/>
            </a:endParaRPr>
          </a:p>
        </p:txBody>
      </p:sp>
      <p:sp>
        <p:nvSpPr>
          <p:cNvPr id="18" name="矩形 17"/>
          <p:cNvSpPr/>
          <p:nvPr>
            <p:custDataLst>
              <p:tags r:id="rId9"/>
            </p:custDataLst>
          </p:nvPr>
        </p:nvSpPr>
        <p:spPr>
          <a:xfrm>
            <a:off x="9474200" y="3434080"/>
            <a:ext cx="2209800" cy="2540000"/>
          </a:xfrm>
          <a:prstGeom prst="rect">
            <a:avLst/>
          </a:prstGeom>
          <a:solidFill>
            <a:sysClr val="window" lastClr="FFFFFF">
              <a:lumMod val="95000"/>
            </a:sys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华文细黑" panose="02010600040101010101" charset="-122"/>
              <a:ea typeface="华文细黑" panose="02010600040101010101" charset="-122"/>
              <a:sym typeface="Arial" panose="020B0704020202090204" pitchFamily="34" charset="0"/>
            </a:endParaRPr>
          </a:p>
        </p:txBody>
      </p:sp>
      <p:sp>
        <p:nvSpPr>
          <p:cNvPr id="24" name="文本框 23"/>
          <p:cNvSpPr txBox="1"/>
          <p:nvPr>
            <p:custDataLst>
              <p:tags r:id="rId10"/>
            </p:custDataLst>
          </p:nvPr>
        </p:nvSpPr>
        <p:spPr>
          <a:xfrm>
            <a:off x="1149511" y="2934903"/>
            <a:ext cx="923544" cy="400110"/>
          </a:xfrm>
          <a:prstGeom prst="rect">
            <a:avLst/>
          </a:prstGeom>
          <a:noFill/>
        </p:spPr>
        <p:txBody>
          <a:bodyPr wrap="square" rtlCol="0">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150" normalizeH="0" baseline="0" noProof="0">
                <a:ln>
                  <a:noFill/>
                </a:ln>
                <a:solidFill>
                  <a:srgbClr val="684F77"/>
                </a:solidFill>
                <a:effectLst/>
                <a:uLnTx/>
                <a:uFillTx/>
                <a:latin typeface="华文细黑" panose="02010600040101010101" charset="-122"/>
                <a:ea typeface="华文细黑" panose="02010600040101010101" charset="-122"/>
                <a:sym typeface="Arial" panose="020B0704020202090204" pitchFamily="34" charset="0"/>
              </a:rPr>
              <a:t>01</a:t>
            </a:r>
          </a:p>
        </p:txBody>
      </p:sp>
      <p:sp>
        <p:nvSpPr>
          <p:cNvPr id="25" name="文本框 24"/>
          <p:cNvSpPr txBox="1"/>
          <p:nvPr>
            <p:custDataLst>
              <p:tags r:id="rId11"/>
            </p:custDataLst>
          </p:nvPr>
        </p:nvSpPr>
        <p:spPr>
          <a:xfrm>
            <a:off x="3391869" y="2934903"/>
            <a:ext cx="923544" cy="400110"/>
          </a:xfrm>
          <a:prstGeom prst="rect">
            <a:avLst/>
          </a:prstGeom>
          <a:noFill/>
        </p:spPr>
        <p:txBody>
          <a:bodyPr wrap="square" rtlCol="0">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150" normalizeH="0" baseline="0" noProof="0">
                <a:ln>
                  <a:noFill/>
                </a:ln>
                <a:solidFill>
                  <a:srgbClr val="684F77"/>
                </a:solidFill>
                <a:effectLst/>
                <a:uLnTx/>
                <a:uFillTx/>
                <a:latin typeface="华文细黑" panose="02010600040101010101" charset="-122"/>
                <a:ea typeface="华文细黑" panose="02010600040101010101" charset="-122"/>
                <a:sym typeface="Arial" panose="020B0704020202090204" pitchFamily="34" charset="0"/>
              </a:rPr>
              <a:t>02</a:t>
            </a:r>
          </a:p>
        </p:txBody>
      </p:sp>
      <p:sp>
        <p:nvSpPr>
          <p:cNvPr id="26" name="文本框 25"/>
          <p:cNvSpPr txBox="1"/>
          <p:nvPr>
            <p:custDataLst>
              <p:tags r:id="rId12"/>
            </p:custDataLst>
          </p:nvPr>
        </p:nvSpPr>
        <p:spPr>
          <a:xfrm>
            <a:off x="5633688" y="2934903"/>
            <a:ext cx="923544" cy="400110"/>
          </a:xfrm>
          <a:prstGeom prst="rect">
            <a:avLst/>
          </a:prstGeom>
          <a:noFill/>
        </p:spPr>
        <p:txBody>
          <a:bodyPr wrap="square" rtlCol="0">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150" normalizeH="0" baseline="0" noProof="0" dirty="0">
                <a:ln>
                  <a:noFill/>
                </a:ln>
                <a:solidFill>
                  <a:srgbClr val="684F77"/>
                </a:solidFill>
                <a:effectLst/>
                <a:uLnTx/>
                <a:uFillTx/>
                <a:latin typeface="华文细黑" panose="02010600040101010101" charset="-122"/>
                <a:ea typeface="华文细黑" panose="02010600040101010101" charset="-122"/>
                <a:sym typeface="Arial" panose="020B0704020202090204" pitchFamily="34" charset="0"/>
              </a:rPr>
              <a:t>03</a:t>
            </a:r>
          </a:p>
        </p:txBody>
      </p:sp>
      <p:sp>
        <p:nvSpPr>
          <p:cNvPr id="27" name="文本框 26"/>
          <p:cNvSpPr txBox="1"/>
          <p:nvPr>
            <p:custDataLst>
              <p:tags r:id="rId13"/>
            </p:custDataLst>
          </p:nvPr>
        </p:nvSpPr>
        <p:spPr>
          <a:xfrm>
            <a:off x="7875507" y="2934903"/>
            <a:ext cx="923544" cy="400110"/>
          </a:xfrm>
          <a:prstGeom prst="rect">
            <a:avLst/>
          </a:prstGeom>
          <a:noFill/>
        </p:spPr>
        <p:txBody>
          <a:bodyPr wrap="square" rtlCol="0">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150" normalizeH="0" baseline="0" noProof="0" dirty="0">
                <a:ln>
                  <a:noFill/>
                </a:ln>
                <a:solidFill>
                  <a:srgbClr val="684F77"/>
                </a:solidFill>
                <a:effectLst/>
                <a:uLnTx/>
                <a:uFillTx/>
                <a:latin typeface="华文细黑" panose="02010600040101010101" charset="-122"/>
                <a:ea typeface="华文细黑" panose="02010600040101010101" charset="-122"/>
                <a:sym typeface="Arial" panose="020B0704020202090204" pitchFamily="34" charset="0"/>
              </a:rPr>
              <a:t>04</a:t>
            </a:r>
          </a:p>
        </p:txBody>
      </p:sp>
      <p:sp>
        <p:nvSpPr>
          <p:cNvPr id="28" name="文本框 27"/>
          <p:cNvSpPr txBox="1"/>
          <p:nvPr>
            <p:custDataLst>
              <p:tags r:id="rId14"/>
            </p:custDataLst>
          </p:nvPr>
        </p:nvSpPr>
        <p:spPr>
          <a:xfrm>
            <a:off x="10118945" y="2934903"/>
            <a:ext cx="923544" cy="400110"/>
          </a:xfrm>
          <a:prstGeom prst="rect">
            <a:avLst/>
          </a:prstGeom>
          <a:noFill/>
        </p:spPr>
        <p:txBody>
          <a:bodyPr wrap="square" rtlCol="0">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150" normalizeH="0" baseline="0" noProof="0" dirty="0">
                <a:ln>
                  <a:noFill/>
                </a:ln>
                <a:solidFill>
                  <a:srgbClr val="684F77"/>
                </a:solidFill>
                <a:effectLst/>
                <a:uLnTx/>
                <a:uFillTx/>
                <a:latin typeface="华文细黑" panose="02010600040101010101" charset="-122"/>
                <a:ea typeface="华文细黑" panose="02010600040101010101" charset="-122"/>
                <a:sym typeface="Arial" panose="020B0704020202090204" pitchFamily="34" charset="0"/>
              </a:rPr>
              <a:t>05</a:t>
            </a:r>
          </a:p>
        </p:txBody>
      </p:sp>
      <p:sp>
        <p:nvSpPr>
          <p:cNvPr id="42" name="矩形 41"/>
          <p:cNvSpPr/>
          <p:nvPr>
            <p:custDataLst>
              <p:tags r:id="rId15"/>
            </p:custDataLst>
          </p:nvPr>
        </p:nvSpPr>
        <p:spPr>
          <a:xfrm>
            <a:off x="9506221" y="3434080"/>
            <a:ext cx="2209800" cy="2540000"/>
          </a:xfrm>
          <a:prstGeom prst="rect">
            <a:avLst/>
          </a:prstGeom>
          <a:solidFill>
            <a:srgbClr val="C3B0D5">
              <a:alpha val="25000"/>
            </a:srgb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华文细黑" panose="02010600040101010101" charset="-122"/>
              <a:ea typeface="华文细黑" panose="02010600040101010101" charset="-122"/>
              <a:sym typeface="Arial" panose="020B0704020202090204" pitchFamily="34" charset="0"/>
            </a:endParaRPr>
          </a:p>
        </p:txBody>
      </p:sp>
      <p:sp>
        <p:nvSpPr>
          <p:cNvPr id="38" name="文本框 37"/>
          <p:cNvSpPr txBox="1"/>
          <p:nvPr>
            <p:custDataLst>
              <p:tags r:id="rId16"/>
            </p:custDataLst>
          </p:nvPr>
        </p:nvSpPr>
        <p:spPr>
          <a:xfrm>
            <a:off x="711822" y="3587091"/>
            <a:ext cx="1800000" cy="484133"/>
          </a:xfrm>
          <a:prstGeom prst="rect">
            <a:avLst/>
          </a:prstGeom>
          <a:noFill/>
        </p:spPr>
        <p:txBody>
          <a:bodyPr wrap="square" bIns="0" rtlCol="0" anchor="b" anchorCtr="0">
            <a:normAutofit/>
          </a:bodyPr>
          <a:lstStyle/>
          <a:p>
            <a:pPr algn="ctr">
              <a:lnSpc>
                <a:spcPct val="120000"/>
              </a:lnSpc>
            </a:pPr>
            <a:r>
              <a:rPr lang="zh-CN" altLang="en-US" sz="2000" b="1" spc="300">
                <a:latin typeface="华文细黑" panose="02010600040101010101" charset="-122"/>
                <a:ea typeface="华文细黑" panose="02010600040101010101" charset="-122"/>
                <a:sym typeface="Arial" panose="020B0704020202090204" pitchFamily="34" charset="0"/>
              </a:rPr>
              <a:t>添加标题</a:t>
            </a:r>
          </a:p>
        </p:txBody>
      </p:sp>
      <p:sp>
        <p:nvSpPr>
          <p:cNvPr id="46" name="文本框 18"/>
          <p:cNvSpPr txBox="1"/>
          <p:nvPr>
            <p:custDataLst>
              <p:tags r:id="rId17"/>
            </p:custDataLst>
          </p:nvPr>
        </p:nvSpPr>
        <p:spPr>
          <a:xfrm>
            <a:off x="711835" y="4263390"/>
            <a:ext cx="1800225" cy="1119505"/>
          </a:xfrm>
          <a:prstGeom prst="rect">
            <a:avLst/>
          </a:prstGeom>
          <a:noFill/>
        </p:spPr>
        <p:txBody>
          <a:bodyPr wrap="square" lIns="90000" tIns="0" rIns="90000" bIns="46800">
            <a:normAutofit/>
          </a:bodyPr>
          <a:lstStyle>
            <a:defPPr>
              <a:defRPr lang="zh-CN"/>
            </a:defPPr>
            <a:lvl1pPr marL="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1pPr>
            <a:lvl2pPr marL="457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2pPr>
            <a:lvl3pPr marL="914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3pPr>
            <a:lvl4pPr marL="1371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4pPr>
            <a:lvl5pPr marL="18288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5pPr>
            <a:lvl6pPr marL="22860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6pPr>
            <a:lvl7pPr marL="2743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7pPr>
            <a:lvl8pPr marL="3200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8pPr>
            <a:lvl9pPr marL="3657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9pPr>
          </a:lstStyle>
          <a:p>
            <a:pPr algn="dist">
              <a:lnSpc>
                <a:spcPct val="120000"/>
              </a:lnSpc>
            </a:pPr>
            <a:r>
              <a:rPr lang="zh-CN" altLang="en-US" sz="1400" spc="150">
                <a:latin typeface="华文细黑" panose="02010600040101010101" charset="-122"/>
                <a:ea typeface="华文细黑" panose="02010600040101010101" charset="-122"/>
                <a:sym typeface="Arial" panose="020B0704020202090204" pitchFamily="34" charset="0"/>
              </a:rPr>
              <a:t>单击此处添加文本具体内容，简明扼要的阐述您的观点。</a:t>
            </a:r>
          </a:p>
        </p:txBody>
      </p:sp>
      <p:sp>
        <p:nvSpPr>
          <p:cNvPr id="50" name="文本框 49"/>
          <p:cNvSpPr txBox="1"/>
          <p:nvPr>
            <p:custDataLst>
              <p:tags r:id="rId18"/>
            </p:custDataLst>
          </p:nvPr>
        </p:nvSpPr>
        <p:spPr>
          <a:xfrm>
            <a:off x="2953642" y="3587091"/>
            <a:ext cx="1800000" cy="484133"/>
          </a:xfrm>
          <a:prstGeom prst="rect">
            <a:avLst/>
          </a:prstGeom>
          <a:noFill/>
        </p:spPr>
        <p:txBody>
          <a:bodyPr wrap="square" bIns="0" rtlCol="0" anchor="b" anchorCtr="0">
            <a:normAutofit/>
          </a:bodyPr>
          <a:lstStyle/>
          <a:p>
            <a:pPr algn="ctr">
              <a:lnSpc>
                <a:spcPct val="120000"/>
              </a:lnSpc>
            </a:pPr>
            <a:r>
              <a:rPr lang="zh-CN" altLang="en-US" sz="2000" b="1" spc="300">
                <a:latin typeface="华文细黑" panose="02010600040101010101" charset="-122"/>
                <a:ea typeface="华文细黑" panose="02010600040101010101" charset="-122"/>
                <a:sym typeface="Arial" panose="020B0704020202090204" pitchFamily="34" charset="0"/>
              </a:rPr>
              <a:t>添加标题</a:t>
            </a:r>
          </a:p>
        </p:txBody>
      </p:sp>
      <p:sp>
        <p:nvSpPr>
          <p:cNvPr id="51" name="文本框 18"/>
          <p:cNvSpPr txBox="1"/>
          <p:nvPr>
            <p:custDataLst>
              <p:tags r:id="rId19"/>
            </p:custDataLst>
          </p:nvPr>
        </p:nvSpPr>
        <p:spPr>
          <a:xfrm>
            <a:off x="2953385" y="4263390"/>
            <a:ext cx="1800225" cy="1119505"/>
          </a:xfrm>
          <a:prstGeom prst="rect">
            <a:avLst/>
          </a:prstGeom>
          <a:noFill/>
        </p:spPr>
        <p:txBody>
          <a:bodyPr wrap="square" lIns="90000" tIns="0" rIns="90000" bIns="46800">
            <a:normAutofit/>
          </a:bodyPr>
          <a:lstStyle>
            <a:defPPr>
              <a:defRPr lang="zh-CN"/>
            </a:defPPr>
            <a:lvl1pPr marL="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1pPr>
            <a:lvl2pPr marL="457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2pPr>
            <a:lvl3pPr marL="914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3pPr>
            <a:lvl4pPr marL="1371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4pPr>
            <a:lvl5pPr marL="18288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5pPr>
            <a:lvl6pPr marL="22860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6pPr>
            <a:lvl7pPr marL="2743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7pPr>
            <a:lvl8pPr marL="3200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8pPr>
            <a:lvl9pPr marL="3657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9pPr>
          </a:lstStyle>
          <a:p>
            <a:pPr algn="dist">
              <a:lnSpc>
                <a:spcPct val="120000"/>
              </a:lnSpc>
            </a:pPr>
            <a:r>
              <a:rPr lang="zh-CN" altLang="en-US" sz="1400" spc="150">
                <a:latin typeface="华文细黑" panose="02010600040101010101" charset="-122"/>
                <a:ea typeface="华文细黑" panose="02010600040101010101" charset="-122"/>
                <a:sym typeface="Arial" panose="020B0704020202090204" pitchFamily="34" charset="0"/>
              </a:rPr>
              <a:t>单击此处添加文本具体内容，简明扼要的阐述您的观点。</a:t>
            </a:r>
          </a:p>
        </p:txBody>
      </p:sp>
      <p:sp>
        <p:nvSpPr>
          <p:cNvPr id="53" name="文本框 52"/>
          <p:cNvSpPr txBox="1"/>
          <p:nvPr>
            <p:custDataLst>
              <p:tags r:id="rId20"/>
            </p:custDataLst>
          </p:nvPr>
        </p:nvSpPr>
        <p:spPr>
          <a:xfrm>
            <a:off x="5195461" y="3587091"/>
            <a:ext cx="1800000" cy="484133"/>
          </a:xfrm>
          <a:prstGeom prst="rect">
            <a:avLst/>
          </a:prstGeom>
          <a:noFill/>
        </p:spPr>
        <p:txBody>
          <a:bodyPr wrap="square" bIns="0" rtlCol="0" anchor="b" anchorCtr="0">
            <a:normAutofit/>
          </a:bodyPr>
          <a:lstStyle/>
          <a:p>
            <a:pPr algn="ctr">
              <a:lnSpc>
                <a:spcPct val="120000"/>
              </a:lnSpc>
            </a:pPr>
            <a:r>
              <a:rPr lang="zh-CN" altLang="en-US" sz="2000" b="1" spc="300">
                <a:latin typeface="华文细黑" panose="02010600040101010101" charset="-122"/>
                <a:ea typeface="华文细黑" panose="02010600040101010101" charset="-122"/>
                <a:sym typeface="Arial" panose="020B0704020202090204" pitchFamily="34" charset="0"/>
              </a:rPr>
              <a:t>添加标题</a:t>
            </a:r>
          </a:p>
        </p:txBody>
      </p:sp>
      <p:sp>
        <p:nvSpPr>
          <p:cNvPr id="54" name="文本框 18"/>
          <p:cNvSpPr txBox="1"/>
          <p:nvPr>
            <p:custDataLst>
              <p:tags r:id="rId21"/>
            </p:custDataLst>
          </p:nvPr>
        </p:nvSpPr>
        <p:spPr>
          <a:xfrm>
            <a:off x="5195570" y="4263390"/>
            <a:ext cx="1799590" cy="1119505"/>
          </a:xfrm>
          <a:prstGeom prst="rect">
            <a:avLst/>
          </a:prstGeom>
          <a:noFill/>
        </p:spPr>
        <p:txBody>
          <a:bodyPr wrap="square" lIns="90000" tIns="0" rIns="90000" bIns="46800">
            <a:normAutofit/>
          </a:bodyPr>
          <a:lstStyle>
            <a:defPPr>
              <a:defRPr lang="zh-CN"/>
            </a:defPPr>
            <a:lvl1pPr marL="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1pPr>
            <a:lvl2pPr marL="457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2pPr>
            <a:lvl3pPr marL="914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3pPr>
            <a:lvl4pPr marL="1371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4pPr>
            <a:lvl5pPr marL="18288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5pPr>
            <a:lvl6pPr marL="22860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6pPr>
            <a:lvl7pPr marL="2743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7pPr>
            <a:lvl8pPr marL="3200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8pPr>
            <a:lvl9pPr marL="3657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9pPr>
          </a:lstStyle>
          <a:p>
            <a:pPr algn="dist">
              <a:lnSpc>
                <a:spcPct val="120000"/>
              </a:lnSpc>
            </a:pPr>
            <a:r>
              <a:rPr lang="zh-CN" altLang="en-US" sz="1400" spc="150">
                <a:latin typeface="华文细黑" panose="02010600040101010101" charset="-122"/>
                <a:ea typeface="华文细黑" panose="02010600040101010101" charset="-122"/>
                <a:sym typeface="Arial" panose="020B0704020202090204" pitchFamily="34" charset="0"/>
              </a:rPr>
              <a:t>单击此处添加文本具体内容，简明扼要的阐述您的观点。</a:t>
            </a:r>
          </a:p>
        </p:txBody>
      </p:sp>
      <p:sp>
        <p:nvSpPr>
          <p:cNvPr id="56" name="文本框 55"/>
          <p:cNvSpPr txBox="1"/>
          <p:nvPr>
            <p:custDataLst>
              <p:tags r:id="rId22"/>
            </p:custDataLst>
          </p:nvPr>
        </p:nvSpPr>
        <p:spPr>
          <a:xfrm>
            <a:off x="7437281" y="3587091"/>
            <a:ext cx="1800000" cy="484133"/>
          </a:xfrm>
          <a:prstGeom prst="rect">
            <a:avLst/>
          </a:prstGeom>
          <a:noFill/>
        </p:spPr>
        <p:txBody>
          <a:bodyPr wrap="square" bIns="0" rtlCol="0" anchor="b" anchorCtr="0">
            <a:normAutofit/>
          </a:bodyPr>
          <a:lstStyle/>
          <a:p>
            <a:pPr algn="ctr">
              <a:lnSpc>
                <a:spcPct val="120000"/>
              </a:lnSpc>
            </a:pPr>
            <a:r>
              <a:rPr lang="zh-CN" altLang="en-US" sz="2000" b="1" spc="300">
                <a:latin typeface="华文细黑" panose="02010600040101010101" charset="-122"/>
                <a:ea typeface="华文细黑" panose="02010600040101010101" charset="-122"/>
                <a:sym typeface="Arial" panose="020B0704020202090204" pitchFamily="34" charset="0"/>
              </a:rPr>
              <a:t>添加标题</a:t>
            </a:r>
          </a:p>
        </p:txBody>
      </p:sp>
      <p:sp>
        <p:nvSpPr>
          <p:cNvPr id="57" name="文本框 18"/>
          <p:cNvSpPr txBox="1"/>
          <p:nvPr>
            <p:custDataLst>
              <p:tags r:id="rId23"/>
            </p:custDataLst>
          </p:nvPr>
        </p:nvSpPr>
        <p:spPr>
          <a:xfrm>
            <a:off x="7437120" y="4263390"/>
            <a:ext cx="1800225" cy="1119505"/>
          </a:xfrm>
          <a:prstGeom prst="rect">
            <a:avLst/>
          </a:prstGeom>
          <a:noFill/>
        </p:spPr>
        <p:txBody>
          <a:bodyPr wrap="square" lIns="90000" tIns="0" rIns="90000" bIns="46800">
            <a:normAutofit/>
          </a:bodyPr>
          <a:lstStyle>
            <a:defPPr>
              <a:defRPr lang="zh-CN"/>
            </a:defPPr>
            <a:lvl1pPr marL="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1pPr>
            <a:lvl2pPr marL="457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2pPr>
            <a:lvl3pPr marL="914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3pPr>
            <a:lvl4pPr marL="1371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4pPr>
            <a:lvl5pPr marL="18288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5pPr>
            <a:lvl6pPr marL="22860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6pPr>
            <a:lvl7pPr marL="2743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7pPr>
            <a:lvl8pPr marL="3200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8pPr>
            <a:lvl9pPr marL="3657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9pPr>
          </a:lstStyle>
          <a:p>
            <a:pPr algn="dist">
              <a:lnSpc>
                <a:spcPct val="120000"/>
              </a:lnSpc>
            </a:pPr>
            <a:r>
              <a:rPr lang="zh-CN" altLang="en-US" sz="1400" spc="150">
                <a:latin typeface="华文细黑" panose="02010600040101010101" charset="-122"/>
                <a:ea typeface="华文细黑" panose="02010600040101010101" charset="-122"/>
                <a:sym typeface="Arial" panose="020B0704020202090204" pitchFamily="34" charset="0"/>
              </a:rPr>
              <a:t>单击此处添加文本具体内容，简明扼要的阐述您的观点。</a:t>
            </a:r>
          </a:p>
        </p:txBody>
      </p:sp>
      <p:sp>
        <p:nvSpPr>
          <p:cNvPr id="59" name="文本框 58"/>
          <p:cNvSpPr txBox="1"/>
          <p:nvPr>
            <p:custDataLst>
              <p:tags r:id="rId24"/>
            </p:custDataLst>
          </p:nvPr>
        </p:nvSpPr>
        <p:spPr>
          <a:xfrm>
            <a:off x="9679100" y="3587091"/>
            <a:ext cx="1800000" cy="484133"/>
          </a:xfrm>
          <a:prstGeom prst="rect">
            <a:avLst/>
          </a:prstGeom>
          <a:noFill/>
        </p:spPr>
        <p:txBody>
          <a:bodyPr wrap="square" bIns="0" rtlCol="0" anchor="b" anchorCtr="0">
            <a:normAutofit/>
          </a:bodyPr>
          <a:lstStyle/>
          <a:p>
            <a:pPr algn="ctr">
              <a:lnSpc>
                <a:spcPct val="120000"/>
              </a:lnSpc>
            </a:pPr>
            <a:r>
              <a:rPr lang="zh-CN" altLang="en-US" sz="2000" b="1" spc="300">
                <a:latin typeface="华文细黑" panose="02010600040101010101" charset="-122"/>
                <a:ea typeface="华文细黑" panose="02010600040101010101" charset="-122"/>
                <a:sym typeface="Arial" panose="020B0704020202090204" pitchFamily="34" charset="0"/>
              </a:rPr>
              <a:t>添加标题</a:t>
            </a:r>
          </a:p>
        </p:txBody>
      </p:sp>
      <p:sp>
        <p:nvSpPr>
          <p:cNvPr id="60" name="文本框 18"/>
          <p:cNvSpPr txBox="1"/>
          <p:nvPr>
            <p:custDataLst>
              <p:tags r:id="rId25"/>
            </p:custDataLst>
          </p:nvPr>
        </p:nvSpPr>
        <p:spPr>
          <a:xfrm>
            <a:off x="9679305" y="4263390"/>
            <a:ext cx="1799590" cy="1119505"/>
          </a:xfrm>
          <a:prstGeom prst="rect">
            <a:avLst/>
          </a:prstGeom>
          <a:noFill/>
        </p:spPr>
        <p:txBody>
          <a:bodyPr wrap="square" lIns="90000" tIns="0" rIns="90000" bIns="46800">
            <a:normAutofit/>
          </a:bodyPr>
          <a:lstStyle>
            <a:defPPr>
              <a:defRPr lang="zh-CN"/>
            </a:defPPr>
            <a:lvl1pPr marL="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1pPr>
            <a:lvl2pPr marL="457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2pPr>
            <a:lvl3pPr marL="914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3pPr>
            <a:lvl4pPr marL="1371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4pPr>
            <a:lvl5pPr marL="18288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5pPr>
            <a:lvl6pPr marL="22860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6pPr>
            <a:lvl7pPr marL="27432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7pPr>
            <a:lvl8pPr marL="32004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8pPr>
            <a:lvl9pPr marL="3657600" algn="l" defTabSz="913765" rtl="0" eaLnBrk="1" latinLnBrk="0" hangingPunct="1">
              <a:defRPr sz="1800" kern="1200">
                <a:solidFill>
                  <a:srgbClr val="000000"/>
                </a:solidFill>
                <a:latin typeface="Arial" panose="020B0704020202090204" pitchFamily="34" charset="0"/>
                <a:ea typeface="微软雅黑" panose="020B0502040204020203" charset="-122"/>
                <a:cs typeface="+mn-ea"/>
              </a:defRPr>
            </a:lvl9pPr>
          </a:lstStyle>
          <a:p>
            <a:pPr algn="dist">
              <a:lnSpc>
                <a:spcPct val="120000"/>
              </a:lnSpc>
            </a:pPr>
            <a:r>
              <a:rPr lang="zh-CN" altLang="en-US" sz="1400" spc="150">
                <a:latin typeface="华文细黑" panose="02010600040101010101" charset="-122"/>
                <a:ea typeface="华文细黑" panose="02010600040101010101" charset="-122"/>
                <a:sym typeface="Arial" panose="020B0704020202090204" pitchFamily="34" charset="0"/>
              </a:rPr>
              <a:t>单击此处添加文本具体内容，简明扼要的阐述您的观点。</a:t>
            </a:r>
          </a:p>
        </p:txBody>
      </p:sp>
      <p:sp>
        <p:nvSpPr>
          <p:cNvPr id="14" name="矩形 13"/>
          <p:cNvSpPr/>
          <p:nvPr/>
        </p:nvSpPr>
        <p:spPr>
          <a:xfrm>
            <a:off x="659130" y="982345"/>
            <a:ext cx="2839720" cy="113665"/>
          </a:xfrm>
          <a:prstGeom prst="rect">
            <a:avLst/>
          </a:prstGeom>
          <a:solidFill>
            <a:srgbClr val="B49CC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B49CCB"/>
              </a:solidFill>
              <a:latin typeface="华文细黑" panose="02010600040101010101" charset="-122"/>
              <a:ea typeface="华文细黑" panose="02010600040101010101" charset="-122"/>
            </a:endParaRPr>
          </a:p>
        </p:txBody>
      </p:sp>
      <p:sp>
        <p:nvSpPr>
          <p:cNvPr id="2" name="文本框 1"/>
          <p:cNvSpPr txBox="1"/>
          <p:nvPr/>
        </p:nvSpPr>
        <p:spPr>
          <a:xfrm>
            <a:off x="659130" y="461645"/>
            <a:ext cx="2738755" cy="521970"/>
          </a:xfrm>
          <a:prstGeom prst="rect">
            <a:avLst/>
          </a:prstGeom>
          <a:noFill/>
        </p:spPr>
        <p:txBody>
          <a:bodyPr wrap="square" rtlCol="0">
            <a:spAutoFit/>
          </a:bodyPr>
          <a:lstStyle/>
          <a:p>
            <a:pPr algn="ctr"/>
            <a:r>
              <a:rPr lang="zh-CN" altLang="en-US" sz="2800" b="1">
                <a:solidFill>
                  <a:srgbClr val="684F77"/>
                </a:solidFill>
                <a:latin typeface="华文细黑" panose="02010600040101010101" charset="-122"/>
                <a:ea typeface="华文细黑" panose="02010600040101010101" charset="-122"/>
              </a:rPr>
              <a:t>点击添加标题</a:t>
            </a:r>
          </a:p>
        </p:txBody>
      </p:sp>
      <p:sp>
        <p:nvSpPr>
          <p:cNvPr id="12" name="矩形 11"/>
          <p:cNvSpPr/>
          <p:nvPr/>
        </p:nvSpPr>
        <p:spPr>
          <a:xfrm>
            <a:off x="594360" y="1539875"/>
            <a:ext cx="2054860" cy="1297305"/>
          </a:xfrm>
          <a:prstGeom prst="rect">
            <a:avLst/>
          </a:prstGeom>
          <a:solidFill>
            <a:srgbClr val="9E71A7">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4" name="矩形 3"/>
          <p:cNvSpPr/>
          <p:nvPr/>
        </p:nvSpPr>
        <p:spPr>
          <a:xfrm>
            <a:off x="2854325" y="1527175"/>
            <a:ext cx="1943735" cy="1308100"/>
          </a:xfrm>
          <a:prstGeom prst="rect">
            <a:avLst/>
          </a:prstGeom>
          <a:solidFill>
            <a:srgbClr val="9E71A7">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6" name="矩形 5"/>
          <p:cNvSpPr/>
          <p:nvPr/>
        </p:nvSpPr>
        <p:spPr>
          <a:xfrm>
            <a:off x="5048250" y="1537970"/>
            <a:ext cx="2095500" cy="1307465"/>
          </a:xfrm>
          <a:prstGeom prst="rect">
            <a:avLst/>
          </a:prstGeom>
          <a:solidFill>
            <a:srgbClr val="9E71A7">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8" name="矩形 7"/>
          <p:cNvSpPr/>
          <p:nvPr/>
        </p:nvSpPr>
        <p:spPr>
          <a:xfrm>
            <a:off x="7369810" y="1532890"/>
            <a:ext cx="1922780" cy="1295400"/>
          </a:xfrm>
          <a:prstGeom prst="rect">
            <a:avLst/>
          </a:prstGeom>
          <a:solidFill>
            <a:srgbClr val="9E71A7">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10" name="矩形 9"/>
          <p:cNvSpPr/>
          <p:nvPr/>
        </p:nvSpPr>
        <p:spPr>
          <a:xfrm>
            <a:off x="9542780" y="1527810"/>
            <a:ext cx="2054860" cy="1311275"/>
          </a:xfrm>
          <a:prstGeom prst="rect">
            <a:avLst/>
          </a:prstGeom>
          <a:solidFill>
            <a:srgbClr val="9E71A7">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grpSp>
        <p:nvGrpSpPr>
          <p:cNvPr id="71" name="íṥļïḑê"/>
          <p:cNvGrpSpPr/>
          <p:nvPr/>
        </p:nvGrpSpPr>
        <p:grpSpPr>
          <a:xfrm>
            <a:off x="11157585" y="442595"/>
            <a:ext cx="429260" cy="541020"/>
            <a:chOff x="996950" y="1409700"/>
            <a:chExt cx="3217863" cy="4044950"/>
          </a:xfrm>
          <a:solidFill>
            <a:srgbClr val="7D6094"/>
          </a:solidFill>
        </p:grpSpPr>
        <p:sp>
          <p:nvSpPr>
            <p:cNvPr id="7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684F77"/>
        </a:solidFill>
        <a:effectLst/>
      </p:bgPr>
    </p:bg>
    <p:spTree>
      <p:nvGrpSpPr>
        <p:cNvPr id="1" name=""/>
        <p:cNvGrpSpPr/>
        <p:nvPr/>
      </p:nvGrpSpPr>
      <p:grpSpPr>
        <a:xfrm>
          <a:off x="0" y="0"/>
          <a:ext cx="0" cy="0"/>
          <a:chOff x="0" y="0"/>
          <a:chExt cx="0" cy="0"/>
        </a:xfrm>
      </p:grpSpPr>
      <p:sp>
        <p:nvSpPr>
          <p:cNvPr id="2" name="矩形 1"/>
          <p:cNvSpPr/>
          <p:nvPr/>
        </p:nvSpPr>
        <p:spPr>
          <a:xfrm>
            <a:off x="8795385" y="-635"/>
            <a:ext cx="3397250" cy="6858635"/>
          </a:xfrm>
          <a:prstGeom prst="rect">
            <a:avLst/>
          </a:prstGeom>
          <a:solidFill>
            <a:srgbClr val="B49CCB"/>
          </a:solidFill>
          <a:ln>
            <a:noFill/>
          </a:ln>
          <a:effectLst>
            <a:outerShdw blurRad="50800" dist="38100" dir="10800000" algn="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81355" y="1320800"/>
            <a:ext cx="2839720" cy="113665"/>
          </a:xfrm>
          <a:prstGeom prst="rect">
            <a:avLst/>
          </a:prstGeom>
          <a:solidFill>
            <a:srgbClr val="EFECE3">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细黑" panose="02010600040101010101" charset="-122"/>
              <a:ea typeface="华文细黑" panose="02010600040101010101" charset="-122"/>
            </a:endParaRPr>
          </a:p>
        </p:txBody>
      </p:sp>
      <p:sp>
        <p:nvSpPr>
          <p:cNvPr id="4" name="文本框 3"/>
          <p:cNvSpPr txBox="1"/>
          <p:nvPr/>
        </p:nvSpPr>
        <p:spPr>
          <a:xfrm>
            <a:off x="732155" y="814070"/>
            <a:ext cx="2738755" cy="521970"/>
          </a:xfrm>
          <a:prstGeom prst="rect">
            <a:avLst/>
          </a:prstGeom>
          <a:noFill/>
        </p:spPr>
        <p:txBody>
          <a:bodyPr wrap="square" rtlCol="0">
            <a:spAutoFit/>
          </a:bodyPr>
          <a:lstStyle/>
          <a:p>
            <a:pPr algn="ctr"/>
            <a:r>
              <a:rPr lang="zh-CN" altLang="en-US" sz="2800" b="1">
                <a:solidFill>
                  <a:schemeClr val="bg1"/>
                </a:solidFill>
                <a:latin typeface="华文细黑" panose="02010600040101010101" charset="-122"/>
                <a:ea typeface="华文细黑" panose="02010600040101010101" charset="-122"/>
              </a:rPr>
              <a:t>点击添加标题</a:t>
            </a:r>
          </a:p>
        </p:txBody>
      </p:sp>
      <p:sp>
        <p:nvSpPr>
          <p:cNvPr id="7" name="文本框 6"/>
          <p:cNvSpPr txBox="1"/>
          <p:nvPr/>
        </p:nvSpPr>
        <p:spPr>
          <a:xfrm>
            <a:off x="681355" y="1913255"/>
            <a:ext cx="4088765" cy="1476375"/>
          </a:xfrm>
          <a:prstGeom prst="rect">
            <a:avLst/>
          </a:prstGeom>
          <a:noFill/>
        </p:spPr>
        <p:txBody>
          <a:bodyPr wrap="square" rtlCol="0">
            <a:spAutoFit/>
          </a:bodyPr>
          <a:lstStyle/>
          <a:p>
            <a:r>
              <a:rPr>
                <a:solidFill>
                  <a:schemeClr val="bg1"/>
                </a:solidFill>
                <a:latin typeface="华文细黑" panose="02010600040101010101" charset="-122"/>
                <a:ea typeface="华文细黑" panose="02010600040101010101" charset="-122"/>
                <a:sym typeface="+mn-ea"/>
              </a:rPr>
              <a:t>点击文本框编辑输入相关内容点击文本框编辑输入相关内容点击文本框编辑输入相关内容点击文本框编辑输入相关内容点击文本框编辑输入相关内容点击文本框编辑输入相关内容</a:t>
            </a:r>
            <a:endParaRPr lang="zh-CN" altLang="en-US">
              <a:solidFill>
                <a:schemeClr val="bg1"/>
              </a:solidFill>
              <a:latin typeface="华文细黑" panose="02010600040101010101" charset="-122"/>
              <a:ea typeface="华文细黑" panose="02010600040101010101" charset="-122"/>
              <a:sym typeface="+mn-ea"/>
            </a:endParaRPr>
          </a:p>
        </p:txBody>
      </p:sp>
      <p:sp>
        <p:nvSpPr>
          <p:cNvPr id="8" name="文本框 7"/>
          <p:cNvSpPr txBox="1"/>
          <p:nvPr/>
        </p:nvSpPr>
        <p:spPr>
          <a:xfrm>
            <a:off x="681355" y="3966845"/>
            <a:ext cx="4088765" cy="1476375"/>
          </a:xfrm>
          <a:prstGeom prst="rect">
            <a:avLst/>
          </a:prstGeom>
          <a:noFill/>
        </p:spPr>
        <p:txBody>
          <a:bodyPr wrap="square" rtlCol="0">
            <a:spAutoFit/>
          </a:bodyPr>
          <a:lstStyle/>
          <a:p>
            <a:r>
              <a:rPr>
                <a:solidFill>
                  <a:schemeClr val="bg1"/>
                </a:solidFill>
                <a:latin typeface="华文细黑" panose="02010600040101010101" charset="-122"/>
                <a:ea typeface="华文细黑" panose="02010600040101010101" charset="-122"/>
                <a:sym typeface="+mn-ea"/>
              </a:rPr>
              <a:t>点击文本框编辑输入相关内容点击文本框编辑输入相关内容点击文本框编辑输入相关内容点击文本框编辑输入相关内容点击文本框编辑输入相关内容点击文本框编辑输入相关内容</a:t>
            </a:r>
            <a:endParaRPr lang="zh-CN" altLang="en-US">
              <a:solidFill>
                <a:schemeClr val="bg1"/>
              </a:solidFill>
              <a:latin typeface="华文细黑" panose="02010600040101010101" charset="-122"/>
              <a:ea typeface="华文细黑" panose="02010600040101010101" charset="-122"/>
              <a:sym typeface="+mn-ea"/>
            </a:endParaRPr>
          </a:p>
        </p:txBody>
      </p:sp>
      <p:pic>
        <p:nvPicPr>
          <p:cNvPr id="3" name="图片 2" descr="20211031-上大校园-60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798820" y="1953260"/>
            <a:ext cx="4427220" cy="2951480"/>
          </a:xfrm>
          <a:prstGeom prst="rect">
            <a:avLst/>
          </a:prstGeom>
        </p:spPr>
      </p:pic>
      <p:sp>
        <p:nvSpPr>
          <p:cNvPr id="6" name="矩形 5"/>
          <p:cNvSpPr/>
          <p:nvPr/>
        </p:nvSpPr>
        <p:spPr>
          <a:xfrm>
            <a:off x="5799455" y="1953260"/>
            <a:ext cx="4426585" cy="2950845"/>
          </a:xfrm>
          <a:prstGeom prst="rect">
            <a:avLst/>
          </a:prstGeom>
          <a:solidFill>
            <a:srgbClr val="9E71A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grpSp>
        <p:nvGrpSpPr>
          <p:cNvPr id="74" name="íṥļïḑê"/>
          <p:cNvGrpSpPr/>
          <p:nvPr/>
        </p:nvGrpSpPr>
        <p:grpSpPr>
          <a:xfrm>
            <a:off x="11157585" y="442595"/>
            <a:ext cx="429260" cy="541020"/>
            <a:chOff x="996950" y="1409700"/>
            <a:chExt cx="3217863" cy="4044950"/>
          </a:xfrm>
          <a:solidFill>
            <a:schemeClr val="bg1"/>
          </a:solidFill>
        </p:grpSpPr>
        <p:sp>
          <p:nvSpPr>
            <p:cNvPr id="75"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ustDataLst>
      <p:tags r:id="rId1"/>
    </p:custData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5" name="直接连接符 74"/>
          <p:cNvCxnSpPr/>
          <p:nvPr>
            <p:custDataLst>
              <p:tags r:id="rId1"/>
            </p:custDataLst>
          </p:nvPr>
        </p:nvCxnSpPr>
        <p:spPr>
          <a:xfrm>
            <a:off x="777819" y="2074617"/>
            <a:ext cx="0" cy="3464255"/>
          </a:xfrm>
          <a:prstGeom prst="line">
            <a:avLst/>
          </a:prstGeom>
          <a:ln w="3175" cap="rnd">
            <a:solidFill>
              <a:sysClr val="window" lastClr="FFFFFF">
                <a:lumMod val="85000"/>
              </a:sysClr>
            </a:solidFill>
            <a:round/>
            <a:headEnd type="none"/>
            <a:tailEnd type="none" w="med" len="med"/>
          </a:ln>
        </p:spPr>
        <p:style>
          <a:lnRef idx="1">
            <a:srgbClr val="1F74AD"/>
          </a:lnRef>
          <a:fillRef idx="0">
            <a:srgbClr val="1F74AD"/>
          </a:fillRef>
          <a:effectRef idx="0">
            <a:srgbClr val="1F74AD"/>
          </a:effectRef>
          <a:fontRef idx="minor">
            <a:srgbClr val="000000"/>
          </a:fontRef>
        </p:style>
      </p:cxnSp>
      <p:sp>
        <p:nvSpPr>
          <p:cNvPr id="76" name="椭圆 75"/>
          <p:cNvSpPr/>
          <p:nvPr>
            <p:custDataLst>
              <p:tags r:id="rId2"/>
            </p:custDataLst>
          </p:nvPr>
        </p:nvSpPr>
        <p:spPr>
          <a:xfrm>
            <a:off x="633129" y="1916524"/>
            <a:ext cx="289379" cy="289379"/>
          </a:xfrm>
          <a:prstGeom prst="ellipse">
            <a:avLst/>
          </a:prstGeom>
          <a:solidFill>
            <a:srgbClr val="E7E6E6"/>
          </a:solidFill>
          <a:ln>
            <a:solidFill>
              <a:srgbClr val="B49CCB"/>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a:lnSpc>
                <a:spcPct val="130000"/>
              </a:lnSpc>
            </a:pPr>
            <a:endParaRPr>
              <a:latin typeface="华文细黑" panose="02010600040101010101" charset="-122"/>
              <a:ea typeface="华文细黑" panose="02010600040101010101" charset="-122"/>
            </a:endParaRPr>
          </a:p>
        </p:txBody>
      </p:sp>
      <p:sp>
        <p:nvSpPr>
          <p:cNvPr id="77" name="文本框 76"/>
          <p:cNvSpPr txBox="1"/>
          <p:nvPr>
            <p:custDataLst>
              <p:tags r:id="rId3"/>
            </p:custDataLst>
          </p:nvPr>
        </p:nvSpPr>
        <p:spPr>
          <a:xfrm>
            <a:off x="2701685" y="1628790"/>
            <a:ext cx="5804773" cy="445827"/>
          </a:xfrm>
          <a:prstGeom prst="rect">
            <a:avLst/>
          </a:prstGeom>
          <a:noFill/>
        </p:spPr>
        <p:txBody>
          <a:bodyPr wrap="square" lIns="90000" tIns="46800" rIns="90000" bIns="0" anchor="ctr" anchorCtr="0">
            <a:normAutofit/>
          </a:bodyPr>
          <a:lstStyle/>
          <a:p>
            <a:pPr>
              <a:lnSpc>
                <a:spcPct val="120000"/>
              </a:lnSpc>
            </a:pPr>
            <a:r>
              <a:rPr lang="zh-CN" altLang="en-US" sz="2000" b="1" spc="300">
                <a:solidFill>
                  <a:srgbClr val="AA85C4"/>
                </a:solidFill>
                <a:latin typeface="华文细黑" panose="02010600040101010101" charset="-122"/>
                <a:ea typeface="华文细黑" panose="02010600040101010101" charset="-122"/>
                <a:cs typeface="+mn-ea"/>
              </a:rPr>
              <a:t>单击此处添加标题</a:t>
            </a:r>
          </a:p>
        </p:txBody>
      </p:sp>
      <p:sp>
        <p:nvSpPr>
          <p:cNvPr id="78" name="矩形 77"/>
          <p:cNvSpPr/>
          <p:nvPr>
            <p:custDataLst>
              <p:tags r:id="rId4"/>
            </p:custDataLst>
          </p:nvPr>
        </p:nvSpPr>
        <p:spPr>
          <a:xfrm>
            <a:off x="2701925" y="2110740"/>
            <a:ext cx="5005070" cy="446405"/>
          </a:xfrm>
          <a:prstGeom prst="rect">
            <a:avLst/>
          </a:prstGeom>
        </p:spPr>
        <p:txBody>
          <a:bodyPr wrap="square" lIns="90000" tIns="0" rIns="90000" bIns="46800">
            <a:normAutofit/>
          </a:bodyPr>
          <a:lstStyle/>
          <a:p>
            <a:pPr>
              <a:lnSpc>
                <a:spcPct val="120000"/>
              </a:lnSpc>
            </a:pPr>
            <a:r>
              <a:rPr lang="zh-CN" altLang="en-US" sz="1400" spc="150">
                <a:latin typeface="华文细黑" panose="02010600040101010101" charset="-122"/>
                <a:ea typeface="华文细黑" panose="02010600040101010101" charset="-122"/>
              </a:rPr>
              <a:t>单击此处添加文本具体内容，简明扼要的阐述您的观点。</a:t>
            </a:r>
          </a:p>
        </p:txBody>
      </p:sp>
      <p:sp>
        <p:nvSpPr>
          <p:cNvPr id="79" name="五边形 78"/>
          <p:cNvSpPr/>
          <p:nvPr>
            <p:custDataLst>
              <p:tags r:id="rId5"/>
            </p:custDataLst>
          </p:nvPr>
        </p:nvSpPr>
        <p:spPr>
          <a:xfrm>
            <a:off x="1174236" y="1820541"/>
            <a:ext cx="1285695" cy="481345"/>
          </a:xfrm>
          <a:prstGeom prst="homePlate">
            <a:avLst/>
          </a:prstGeom>
          <a:solidFill>
            <a:srgbClr val="B49CCB"/>
          </a:solidFill>
          <a:ln>
            <a:noFill/>
          </a:ln>
        </p:spPr>
        <p:style>
          <a:lnRef idx="2">
            <a:srgbClr val="1F74AD">
              <a:shade val="50000"/>
            </a:srgbClr>
          </a:lnRef>
          <a:fillRef idx="1">
            <a:srgbClr val="1F74AD"/>
          </a:fillRef>
          <a:effectRef idx="0">
            <a:srgbClr val="1F74AD"/>
          </a:effectRef>
          <a:fontRef idx="minor">
            <a:sysClr val="window" lastClr="FFFFFF"/>
          </a:fontRef>
        </p:style>
        <p:txBody>
          <a:bodyPr wrap="none" tIns="0" bIns="0" anchor="ctr">
            <a:normAutofit/>
          </a:bodyPr>
          <a:lstStyle/>
          <a:p>
            <a:pPr lvl="0" algn="ctr">
              <a:lnSpc>
                <a:spcPct val="140000"/>
              </a:lnSpc>
            </a:pPr>
            <a:endParaRPr lang="en-US" altLang="zh-CN" sz="2000" b="1" dirty="0">
              <a:solidFill>
                <a:sysClr val="window" lastClr="FFFFFF"/>
              </a:solidFill>
              <a:latin typeface="华文细黑" panose="02010600040101010101" charset="-122"/>
              <a:ea typeface="华文细黑" panose="02010600040101010101" charset="-122"/>
            </a:endParaRPr>
          </a:p>
        </p:txBody>
      </p:sp>
      <p:sp>
        <p:nvSpPr>
          <p:cNvPr id="80" name="文本框 79"/>
          <p:cNvSpPr txBox="1"/>
          <p:nvPr>
            <p:custDataLst>
              <p:tags r:id="rId6"/>
            </p:custDataLst>
          </p:nvPr>
        </p:nvSpPr>
        <p:spPr>
          <a:xfrm>
            <a:off x="1235274" y="1828159"/>
            <a:ext cx="981091" cy="466110"/>
          </a:xfrm>
          <a:prstGeom prst="rect">
            <a:avLst/>
          </a:prstGeom>
          <a:noFill/>
        </p:spPr>
        <p:txBody>
          <a:bodyPr wrap="square" lIns="90000" tIns="46800" rIns="90000" bIns="46800" rtlCol="0" anchor="ctr" anchorCtr="0">
            <a:normAutofit/>
          </a:bodyPr>
          <a:lstStyle/>
          <a:p>
            <a:pPr algn="ctr"/>
            <a:r>
              <a:rPr lang="en-US" altLang="zh-CN" sz="2000" b="1">
                <a:solidFill>
                  <a:sysClr val="window" lastClr="FFFFFF"/>
                </a:solidFill>
                <a:latin typeface="华文细黑" panose="02010600040101010101" charset="-122"/>
                <a:ea typeface="华文细黑" panose="02010600040101010101" charset="-122"/>
              </a:rPr>
              <a:t>2018</a:t>
            </a:r>
            <a:endParaRPr lang="en-US" altLang="zh-CN" sz="2000" b="1" dirty="0">
              <a:solidFill>
                <a:sysClr val="window" lastClr="FFFFFF"/>
              </a:solidFill>
              <a:latin typeface="华文细黑" panose="02010600040101010101" charset="-122"/>
              <a:ea typeface="华文细黑" panose="02010600040101010101" charset="-122"/>
            </a:endParaRPr>
          </a:p>
        </p:txBody>
      </p:sp>
      <p:sp>
        <p:nvSpPr>
          <p:cNvPr id="81" name="椭圆 80"/>
          <p:cNvSpPr/>
          <p:nvPr>
            <p:custDataLst>
              <p:tags r:id="rId7"/>
            </p:custDataLst>
          </p:nvPr>
        </p:nvSpPr>
        <p:spPr>
          <a:xfrm>
            <a:off x="633129" y="3071276"/>
            <a:ext cx="289379" cy="289379"/>
          </a:xfrm>
          <a:prstGeom prst="ellipse">
            <a:avLst/>
          </a:prstGeom>
          <a:solidFill>
            <a:srgbClr val="E7E6E6"/>
          </a:solidFill>
          <a:ln>
            <a:solidFill>
              <a:srgbClr val="9E71A7"/>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a:lnSpc>
                <a:spcPct val="130000"/>
              </a:lnSpc>
            </a:pPr>
            <a:endParaRPr>
              <a:latin typeface="华文细黑" panose="02010600040101010101" charset="-122"/>
              <a:ea typeface="华文细黑" panose="02010600040101010101" charset="-122"/>
            </a:endParaRPr>
          </a:p>
        </p:txBody>
      </p:sp>
      <p:sp>
        <p:nvSpPr>
          <p:cNvPr id="82" name="文本框 81"/>
          <p:cNvSpPr txBox="1"/>
          <p:nvPr>
            <p:custDataLst>
              <p:tags r:id="rId8"/>
            </p:custDataLst>
          </p:nvPr>
        </p:nvSpPr>
        <p:spPr>
          <a:xfrm>
            <a:off x="2701685" y="2783542"/>
            <a:ext cx="5804773" cy="445827"/>
          </a:xfrm>
          <a:prstGeom prst="rect">
            <a:avLst/>
          </a:prstGeom>
          <a:noFill/>
        </p:spPr>
        <p:txBody>
          <a:bodyPr wrap="square" lIns="90000" tIns="46800" rIns="90000" bIns="0" anchor="ctr" anchorCtr="0">
            <a:normAutofit/>
          </a:bodyPr>
          <a:lstStyle/>
          <a:p>
            <a:pPr>
              <a:lnSpc>
                <a:spcPct val="120000"/>
              </a:lnSpc>
            </a:pPr>
            <a:r>
              <a:rPr lang="zh-CN" altLang="en-US" sz="2000" b="1" spc="300">
                <a:solidFill>
                  <a:srgbClr val="9E71A7"/>
                </a:solidFill>
                <a:latin typeface="华文细黑" panose="02010600040101010101" charset="-122"/>
                <a:ea typeface="华文细黑" panose="02010600040101010101" charset="-122"/>
                <a:cs typeface="+mn-ea"/>
              </a:rPr>
              <a:t>单击此处添加标题</a:t>
            </a:r>
          </a:p>
        </p:txBody>
      </p:sp>
      <p:sp>
        <p:nvSpPr>
          <p:cNvPr id="83" name="矩形 82"/>
          <p:cNvSpPr/>
          <p:nvPr>
            <p:custDataLst>
              <p:tags r:id="rId9"/>
            </p:custDataLst>
          </p:nvPr>
        </p:nvSpPr>
        <p:spPr>
          <a:xfrm>
            <a:off x="2701925" y="3265170"/>
            <a:ext cx="5137785" cy="382905"/>
          </a:xfrm>
          <a:prstGeom prst="rect">
            <a:avLst/>
          </a:prstGeom>
        </p:spPr>
        <p:txBody>
          <a:bodyPr wrap="square" lIns="90000" tIns="0" rIns="90000" bIns="46800">
            <a:normAutofit/>
          </a:bodyPr>
          <a:lstStyle/>
          <a:p>
            <a:pPr>
              <a:lnSpc>
                <a:spcPct val="120000"/>
              </a:lnSpc>
            </a:pPr>
            <a:r>
              <a:rPr lang="zh-CN" altLang="en-US" sz="1400" spc="150">
                <a:latin typeface="华文细黑" panose="02010600040101010101" charset="-122"/>
                <a:ea typeface="华文细黑" panose="02010600040101010101" charset="-122"/>
              </a:rPr>
              <a:t>单击此处添加文本具体内容，简明扼要的阐述您的观点。</a:t>
            </a:r>
          </a:p>
        </p:txBody>
      </p:sp>
      <p:sp>
        <p:nvSpPr>
          <p:cNvPr id="84" name="五边形 83"/>
          <p:cNvSpPr/>
          <p:nvPr>
            <p:custDataLst>
              <p:tags r:id="rId10"/>
            </p:custDataLst>
          </p:nvPr>
        </p:nvSpPr>
        <p:spPr>
          <a:xfrm>
            <a:off x="1174236" y="2975293"/>
            <a:ext cx="1285695" cy="481345"/>
          </a:xfrm>
          <a:prstGeom prst="homePlate">
            <a:avLst/>
          </a:prstGeom>
          <a:solidFill>
            <a:srgbClr val="9E71A7"/>
          </a:solidFill>
          <a:ln>
            <a:noFill/>
          </a:ln>
        </p:spPr>
        <p:style>
          <a:lnRef idx="2">
            <a:srgbClr val="1F74AD">
              <a:shade val="50000"/>
            </a:srgbClr>
          </a:lnRef>
          <a:fillRef idx="1">
            <a:srgbClr val="1F74AD"/>
          </a:fillRef>
          <a:effectRef idx="0">
            <a:srgbClr val="1F74AD"/>
          </a:effectRef>
          <a:fontRef idx="minor">
            <a:sysClr val="window" lastClr="FFFFFF"/>
          </a:fontRef>
        </p:style>
        <p:txBody>
          <a:bodyPr wrap="none" tIns="0" bIns="0" anchor="ctr">
            <a:normAutofit/>
          </a:bodyPr>
          <a:lstStyle/>
          <a:p>
            <a:pPr lvl="0" algn="ctr">
              <a:lnSpc>
                <a:spcPct val="140000"/>
              </a:lnSpc>
            </a:pPr>
            <a:endParaRPr lang="en-US" altLang="zh-CN" sz="2000" b="1" dirty="0">
              <a:solidFill>
                <a:sysClr val="window" lastClr="FFFFFF"/>
              </a:solidFill>
              <a:latin typeface="华文细黑" panose="02010600040101010101" charset="-122"/>
              <a:ea typeface="华文细黑" panose="02010600040101010101" charset="-122"/>
            </a:endParaRPr>
          </a:p>
        </p:txBody>
      </p:sp>
      <p:sp>
        <p:nvSpPr>
          <p:cNvPr id="85" name="文本框 84"/>
          <p:cNvSpPr txBox="1"/>
          <p:nvPr>
            <p:custDataLst>
              <p:tags r:id="rId11"/>
            </p:custDataLst>
          </p:nvPr>
        </p:nvSpPr>
        <p:spPr>
          <a:xfrm>
            <a:off x="1235274" y="2982911"/>
            <a:ext cx="981091" cy="466110"/>
          </a:xfrm>
          <a:prstGeom prst="rect">
            <a:avLst/>
          </a:prstGeom>
          <a:noFill/>
        </p:spPr>
        <p:txBody>
          <a:bodyPr wrap="square" lIns="90000" tIns="46800" rIns="90000" bIns="46800" rtlCol="0" anchor="ctr" anchorCtr="0">
            <a:normAutofit/>
          </a:bodyPr>
          <a:lstStyle/>
          <a:p>
            <a:pPr algn="ctr"/>
            <a:r>
              <a:rPr lang="en-US" altLang="zh-CN" sz="2000" b="1">
                <a:solidFill>
                  <a:sysClr val="window" lastClr="FFFFFF"/>
                </a:solidFill>
                <a:latin typeface="华文细黑" panose="02010600040101010101" charset="-122"/>
                <a:ea typeface="华文细黑" panose="02010600040101010101" charset="-122"/>
              </a:rPr>
              <a:t>2019</a:t>
            </a:r>
            <a:endParaRPr lang="en-US" altLang="zh-CN" sz="2000" b="1" dirty="0">
              <a:solidFill>
                <a:sysClr val="window" lastClr="FFFFFF"/>
              </a:solidFill>
              <a:latin typeface="华文细黑" panose="02010600040101010101" charset="-122"/>
              <a:ea typeface="华文细黑" panose="02010600040101010101" charset="-122"/>
            </a:endParaRPr>
          </a:p>
        </p:txBody>
      </p:sp>
      <p:sp>
        <p:nvSpPr>
          <p:cNvPr id="86" name="椭圆 85"/>
          <p:cNvSpPr/>
          <p:nvPr>
            <p:custDataLst>
              <p:tags r:id="rId12"/>
            </p:custDataLst>
          </p:nvPr>
        </p:nvSpPr>
        <p:spPr>
          <a:xfrm>
            <a:off x="633129" y="4226027"/>
            <a:ext cx="289379" cy="289379"/>
          </a:xfrm>
          <a:prstGeom prst="ellipse">
            <a:avLst/>
          </a:prstGeom>
          <a:solidFill>
            <a:srgbClr val="E7E6E6"/>
          </a:solidFill>
          <a:ln>
            <a:solidFill>
              <a:srgbClr val="7D6094"/>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a:lnSpc>
                <a:spcPct val="130000"/>
              </a:lnSpc>
            </a:pPr>
            <a:endParaRPr>
              <a:latin typeface="华文细黑" panose="02010600040101010101" charset="-122"/>
              <a:ea typeface="华文细黑" panose="02010600040101010101" charset="-122"/>
            </a:endParaRPr>
          </a:p>
        </p:txBody>
      </p:sp>
      <p:sp>
        <p:nvSpPr>
          <p:cNvPr id="87" name="文本框 86"/>
          <p:cNvSpPr txBox="1"/>
          <p:nvPr>
            <p:custDataLst>
              <p:tags r:id="rId13"/>
            </p:custDataLst>
          </p:nvPr>
        </p:nvSpPr>
        <p:spPr>
          <a:xfrm>
            <a:off x="2701685" y="3938928"/>
            <a:ext cx="5804773" cy="445827"/>
          </a:xfrm>
          <a:prstGeom prst="rect">
            <a:avLst/>
          </a:prstGeom>
          <a:noFill/>
        </p:spPr>
        <p:txBody>
          <a:bodyPr wrap="square" lIns="90000" tIns="46800" rIns="90000" bIns="0" anchor="ctr" anchorCtr="0">
            <a:normAutofit/>
          </a:bodyPr>
          <a:lstStyle/>
          <a:p>
            <a:pPr>
              <a:lnSpc>
                <a:spcPct val="120000"/>
              </a:lnSpc>
            </a:pPr>
            <a:r>
              <a:rPr lang="zh-CN" altLang="en-US" sz="2000" b="1" spc="300">
                <a:solidFill>
                  <a:srgbClr val="7D6094"/>
                </a:solidFill>
                <a:latin typeface="华文细黑" panose="02010600040101010101" charset="-122"/>
                <a:ea typeface="华文细黑" panose="02010600040101010101" charset="-122"/>
                <a:cs typeface="+mn-ea"/>
              </a:rPr>
              <a:t>单击此处添加标题</a:t>
            </a:r>
          </a:p>
        </p:txBody>
      </p:sp>
      <p:sp>
        <p:nvSpPr>
          <p:cNvPr id="88" name="矩形 87"/>
          <p:cNvSpPr/>
          <p:nvPr>
            <p:custDataLst>
              <p:tags r:id="rId14"/>
            </p:custDataLst>
          </p:nvPr>
        </p:nvSpPr>
        <p:spPr>
          <a:xfrm>
            <a:off x="2701925" y="4420235"/>
            <a:ext cx="5137785" cy="382905"/>
          </a:xfrm>
          <a:prstGeom prst="rect">
            <a:avLst/>
          </a:prstGeom>
        </p:spPr>
        <p:txBody>
          <a:bodyPr wrap="square" lIns="90000" tIns="0" rIns="90000" bIns="46800">
            <a:normAutofit/>
          </a:bodyPr>
          <a:lstStyle/>
          <a:p>
            <a:pPr>
              <a:lnSpc>
                <a:spcPct val="120000"/>
              </a:lnSpc>
            </a:pPr>
            <a:r>
              <a:rPr lang="zh-CN" altLang="en-US" sz="1400" spc="150">
                <a:latin typeface="华文细黑" panose="02010600040101010101" charset="-122"/>
                <a:ea typeface="华文细黑" panose="02010600040101010101" charset="-122"/>
              </a:rPr>
              <a:t>单击此处添加文本具体内容，简明扼要的阐述您的观点。</a:t>
            </a:r>
          </a:p>
        </p:txBody>
      </p:sp>
      <p:sp>
        <p:nvSpPr>
          <p:cNvPr id="89" name="五边形 88"/>
          <p:cNvSpPr/>
          <p:nvPr>
            <p:custDataLst>
              <p:tags r:id="rId15"/>
            </p:custDataLst>
          </p:nvPr>
        </p:nvSpPr>
        <p:spPr>
          <a:xfrm>
            <a:off x="1174236" y="4130045"/>
            <a:ext cx="1285695" cy="481345"/>
          </a:xfrm>
          <a:prstGeom prst="homePlate">
            <a:avLst/>
          </a:prstGeom>
          <a:solidFill>
            <a:srgbClr val="7D6094"/>
          </a:solidFill>
          <a:ln>
            <a:noFill/>
          </a:ln>
        </p:spPr>
        <p:style>
          <a:lnRef idx="2">
            <a:srgbClr val="1F74AD">
              <a:shade val="50000"/>
            </a:srgbClr>
          </a:lnRef>
          <a:fillRef idx="1">
            <a:srgbClr val="1F74AD"/>
          </a:fillRef>
          <a:effectRef idx="0">
            <a:srgbClr val="1F74AD"/>
          </a:effectRef>
          <a:fontRef idx="minor">
            <a:sysClr val="window" lastClr="FFFFFF"/>
          </a:fontRef>
        </p:style>
        <p:txBody>
          <a:bodyPr wrap="none" tIns="0" bIns="0" anchor="ctr">
            <a:normAutofit/>
          </a:bodyPr>
          <a:lstStyle/>
          <a:p>
            <a:pPr lvl="0" algn="ctr">
              <a:lnSpc>
                <a:spcPct val="140000"/>
              </a:lnSpc>
            </a:pPr>
            <a:endParaRPr lang="en-US" altLang="zh-CN" sz="2000" b="1" dirty="0">
              <a:solidFill>
                <a:sysClr val="window" lastClr="FFFFFF"/>
              </a:solidFill>
              <a:latin typeface="华文细黑" panose="02010600040101010101" charset="-122"/>
              <a:ea typeface="华文细黑" panose="02010600040101010101" charset="-122"/>
            </a:endParaRPr>
          </a:p>
        </p:txBody>
      </p:sp>
      <p:sp>
        <p:nvSpPr>
          <p:cNvPr id="90" name="文本框 89"/>
          <p:cNvSpPr txBox="1"/>
          <p:nvPr>
            <p:custDataLst>
              <p:tags r:id="rId16"/>
            </p:custDataLst>
          </p:nvPr>
        </p:nvSpPr>
        <p:spPr>
          <a:xfrm>
            <a:off x="1235274" y="4137663"/>
            <a:ext cx="981091" cy="466110"/>
          </a:xfrm>
          <a:prstGeom prst="rect">
            <a:avLst/>
          </a:prstGeom>
          <a:noFill/>
        </p:spPr>
        <p:txBody>
          <a:bodyPr wrap="square" lIns="90000" tIns="46800" rIns="90000" bIns="46800" rtlCol="0" anchor="ctr" anchorCtr="0">
            <a:normAutofit/>
          </a:bodyPr>
          <a:lstStyle/>
          <a:p>
            <a:pPr algn="ctr"/>
            <a:r>
              <a:rPr lang="en-US" altLang="zh-CN" sz="2000" b="1">
                <a:solidFill>
                  <a:sysClr val="window" lastClr="FFFFFF"/>
                </a:solidFill>
                <a:latin typeface="华文细黑" panose="02010600040101010101" charset="-122"/>
                <a:ea typeface="华文细黑" panose="02010600040101010101" charset="-122"/>
              </a:rPr>
              <a:t>2020</a:t>
            </a:r>
            <a:endParaRPr lang="en-US" altLang="zh-CN" sz="2000" b="1" dirty="0">
              <a:solidFill>
                <a:sysClr val="window" lastClr="FFFFFF"/>
              </a:solidFill>
              <a:latin typeface="华文细黑" panose="02010600040101010101" charset="-122"/>
              <a:ea typeface="华文细黑" panose="02010600040101010101" charset="-122"/>
            </a:endParaRPr>
          </a:p>
        </p:txBody>
      </p:sp>
      <p:sp>
        <p:nvSpPr>
          <p:cNvPr id="91" name="椭圆 90"/>
          <p:cNvSpPr/>
          <p:nvPr>
            <p:custDataLst>
              <p:tags r:id="rId17"/>
            </p:custDataLst>
          </p:nvPr>
        </p:nvSpPr>
        <p:spPr>
          <a:xfrm>
            <a:off x="633129" y="5386298"/>
            <a:ext cx="289379" cy="289379"/>
          </a:xfrm>
          <a:prstGeom prst="ellipse">
            <a:avLst/>
          </a:prstGeom>
          <a:solidFill>
            <a:srgbClr val="E7E6E6"/>
          </a:solidFill>
          <a:ln>
            <a:solidFill>
              <a:srgbClr val="4F335E"/>
            </a:solidFill>
          </a:ln>
        </p:spPr>
        <p:style>
          <a:lnRef idx="2">
            <a:srgbClr val="1F74AD">
              <a:shade val="50000"/>
            </a:srgbClr>
          </a:lnRef>
          <a:fillRef idx="1">
            <a:srgbClr val="1F74AD"/>
          </a:fillRef>
          <a:effectRef idx="0">
            <a:srgbClr val="1F74AD"/>
          </a:effectRef>
          <a:fontRef idx="minor">
            <a:sysClr val="window" lastClr="FFFFFF"/>
          </a:fontRef>
        </p:style>
        <p:txBody>
          <a:bodyPr anchor="ctr"/>
          <a:lstStyle/>
          <a:p>
            <a:pPr algn="ctr">
              <a:lnSpc>
                <a:spcPct val="130000"/>
              </a:lnSpc>
            </a:pPr>
            <a:endParaRPr>
              <a:latin typeface="华文细黑" panose="02010600040101010101" charset="-122"/>
              <a:ea typeface="华文细黑" panose="02010600040101010101" charset="-122"/>
            </a:endParaRPr>
          </a:p>
        </p:txBody>
      </p:sp>
      <p:sp>
        <p:nvSpPr>
          <p:cNvPr id="92" name="文本框 91"/>
          <p:cNvSpPr txBox="1"/>
          <p:nvPr>
            <p:custDataLst>
              <p:tags r:id="rId18"/>
            </p:custDataLst>
          </p:nvPr>
        </p:nvSpPr>
        <p:spPr>
          <a:xfrm>
            <a:off x="2701685" y="5093045"/>
            <a:ext cx="5804773" cy="445827"/>
          </a:xfrm>
          <a:prstGeom prst="rect">
            <a:avLst/>
          </a:prstGeom>
          <a:noFill/>
        </p:spPr>
        <p:txBody>
          <a:bodyPr wrap="square" lIns="90000" tIns="46800" rIns="90000" bIns="0" anchor="ctr" anchorCtr="0">
            <a:normAutofit/>
          </a:bodyPr>
          <a:lstStyle/>
          <a:p>
            <a:pPr>
              <a:lnSpc>
                <a:spcPct val="120000"/>
              </a:lnSpc>
            </a:pPr>
            <a:endParaRPr lang="zh-CN" altLang="en-US" sz="2000" b="1" spc="300">
              <a:solidFill>
                <a:srgbClr val="4F335E"/>
              </a:solidFill>
              <a:latin typeface="华文细黑" panose="02010600040101010101" charset="-122"/>
              <a:ea typeface="华文细黑" panose="02010600040101010101" charset="-122"/>
              <a:cs typeface="+mn-ea"/>
            </a:endParaRPr>
          </a:p>
        </p:txBody>
      </p:sp>
      <p:sp>
        <p:nvSpPr>
          <p:cNvPr id="93" name="矩形 92"/>
          <p:cNvSpPr/>
          <p:nvPr>
            <p:custDataLst>
              <p:tags r:id="rId19"/>
            </p:custDataLst>
          </p:nvPr>
        </p:nvSpPr>
        <p:spPr>
          <a:xfrm>
            <a:off x="2701925" y="5585460"/>
            <a:ext cx="5137785" cy="383540"/>
          </a:xfrm>
          <a:prstGeom prst="rect">
            <a:avLst/>
          </a:prstGeom>
        </p:spPr>
        <p:txBody>
          <a:bodyPr wrap="square" lIns="90000" tIns="0" rIns="90000" bIns="46800">
            <a:normAutofit/>
          </a:bodyPr>
          <a:lstStyle/>
          <a:p>
            <a:pPr>
              <a:lnSpc>
                <a:spcPct val="120000"/>
              </a:lnSpc>
            </a:pPr>
            <a:r>
              <a:rPr lang="zh-CN" altLang="en-US" sz="1400" spc="150">
                <a:latin typeface="华文细黑" panose="02010600040101010101" charset="-122"/>
                <a:ea typeface="华文细黑" panose="02010600040101010101" charset="-122"/>
              </a:rPr>
              <a:t>单击此处添加文本具体内容，简明扼要的阐述您的观点。</a:t>
            </a:r>
          </a:p>
        </p:txBody>
      </p:sp>
      <p:sp>
        <p:nvSpPr>
          <p:cNvPr id="94" name="五边形 93"/>
          <p:cNvSpPr/>
          <p:nvPr>
            <p:custDataLst>
              <p:tags r:id="rId20"/>
            </p:custDataLst>
          </p:nvPr>
        </p:nvSpPr>
        <p:spPr>
          <a:xfrm>
            <a:off x="1174236" y="5290315"/>
            <a:ext cx="1285695" cy="481345"/>
          </a:xfrm>
          <a:prstGeom prst="homePlate">
            <a:avLst/>
          </a:prstGeom>
          <a:solidFill>
            <a:srgbClr val="4F335E"/>
          </a:solidFill>
          <a:ln>
            <a:noFill/>
          </a:ln>
        </p:spPr>
        <p:style>
          <a:lnRef idx="2">
            <a:srgbClr val="1F74AD">
              <a:shade val="50000"/>
            </a:srgbClr>
          </a:lnRef>
          <a:fillRef idx="1">
            <a:srgbClr val="1F74AD"/>
          </a:fillRef>
          <a:effectRef idx="0">
            <a:srgbClr val="1F74AD"/>
          </a:effectRef>
          <a:fontRef idx="minor">
            <a:sysClr val="window" lastClr="FFFFFF"/>
          </a:fontRef>
        </p:style>
        <p:txBody>
          <a:bodyPr wrap="none" tIns="0" bIns="0" anchor="ctr">
            <a:normAutofit/>
          </a:bodyPr>
          <a:lstStyle/>
          <a:p>
            <a:pPr lvl="0" algn="ctr">
              <a:lnSpc>
                <a:spcPct val="140000"/>
              </a:lnSpc>
            </a:pPr>
            <a:endParaRPr lang="en-US" altLang="zh-CN" sz="2000" b="1" dirty="0">
              <a:solidFill>
                <a:sysClr val="window" lastClr="FFFFFF"/>
              </a:solidFill>
              <a:latin typeface="华文细黑" panose="02010600040101010101" charset="-122"/>
              <a:ea typeface="华文细黑" panose="02010600040101010101" charset="-122"/>
            </a:endParaRPr>
          </a:p>
        </p:txBody>
      </p:sp>
      <p:sp>
        <p:nvSpPr>
          <p:cNvPr id="95" name="文本框 94"/>
          <p:cNvSpPr txBox="1"/>
          <p:nvPr>
            <p:custDataLst>
              <p:tags r:id="rId21"/>
            </p:custDataLst>
          </p:nvPr>
        </p:nvSpPr>
        <p:spPr>
          <a:xfrm>
            <a:off x="1235274" y="5297933"/>
            <a:ext cx="981091" cy="466110"/>
          </a:xfrm>
          <a:prstGeom prst="rect">
            <a:avLst/>
          </a:prstGeom>
          <a:noFill/>
        </p:spPr>
        <p:txBody>
          <a:bodyPr wrap="square" lIns="90000" tIns="46800" rIns="90000" bIns="46800" rtlCol="0" anchor="ctr" anchorCtr="0">
            <a:normAutofit/>
          </a:bodyPr>
          <a:lstStyle/>
          <a:p>
            <a:pPr algn="ctr"/>
            <a:r>
              <a:rPr lang="en-US" altLang="zh-CN" sz="2000" b="1">
                <a:solidFill>
                  <a:sysClr val="window" lastClr="FFFFFF"/>
                </a:solidFill>
                <a:latin typeface="华文细黑" panose="02010600040101010101" charset="-122"/>
                <a:ea typeface="华文细黑" panose="02010600040101010101" charset="-122"/>
              </a:rPr>
              <a:t>2021</a:t>
            </a:r>
            <a:endParaRPr lang="en-US" altLang="zh-CN" sz="2000" b="1" dirty="0">
              <a:solidFill>
                <a:sysClr val="window" lastClr="FFFFFF"/>
              </a:solidFill>
              <a:latin typeface="华文细黑" panose="02010600040101010101" charset="-122"/>
              <a:ea typeface="华文细黑" panose="02010600040101010101" charset="-122"/>
            </a:endParaRPr>
          </a:p>
        </p:txBody>
      </p:sp>
      <p:sp>
        <p:nvSpPr>
          <p:cNvPr id="97" name="文本框 96"/>
          <p:cNvSpPr txBox="1"/>
          <p:nvPr>
            <p:custDataLst>
              <p:tags r:id="rId22"/>
            </p:custDataLst>
          </p:nvPr>
        </p:nvSpPr>
        <p:spPr>
          <a:xfrm>
            <a:off x="2701685" y="5070498"/>
            <a:ext cx="5804773" cy="445827"/>
          </a:xfrm>
          <a:prstGeom prst="rect">
            <a:avLst/>
          </a:prstGeom>
          <a:noFill/>
        </p:spPr>
        <p:txBody>
          <a:bodyPr wrap="square" lIns="90000" tIns="46800" rIns="90000" bIns="0" anchor="ctr" anchorCtr="0">
            <a:normAutofit/>
          </a:bodyPr>
          <a:lstStyle/>
          <a:p>
            <a:pPr>
              <a:lnSpc>
                <a:spcPct val="120000"/>
              </a:lnSpc>
            </a:pPr>
            <a:r>
              <a:rPr lang="zh-CN" altLang="en-US" sz="2000" b="1" spc="300">
                <a:solidFill>
                  <a:srgbClr val="4F335E"/>
                </a:solidFill>
                <a:latin typeface="华文细黑" panose="02010600040101010101" charset="-122"/>
                <a:ea typeface="华文细黑" panose="02010600040101010101" charset="-122"/>
                <a:cs typeface="+mn-ea"/>
              </a:rPr>
              <a:t>单击此处添加标题</a:t>
            </a:r>
          </a:p>
        </p:txBody>
      </p:sp>
      <p:sp>
        <p:nvSpPr>
          <p:cNvPr id="14" name="矩形 13"/>
          <p:cNvSpPr/>
          <p:nvPr/>
        </p:nvSpPr>
        <p:spPr>
          <a:xfrm>
            <a:off x="659130" y="982345"/>
            <a:ext cx="2839720" cy="113665"/>
          </a:xfrm>
          <a:prstGeom prst="rect">
            <a:avLst/>
          </a:prstGeom>
          <a:solidFill>
            <a:srgbClr val="B49CC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B49CCB"/>
              </a:solidFill>
              <a:latin typeface="华文细黑" panose="02010600040101010101" charset="-122"/>
              <a:ea typeface="华文细黑" panose="02010600040101010101" charset="-122"/>
            </a:endParaRPr>
          </a:p>
        </p:txBody>
      </p:sp>
      <p:sp>
        <p:nvSpPr>
          <p:cNvPr id="16" name="文本框 15"/>
          <p:cNvSpPr txBox="1"/>
          <p:nvPr/>
        </p:nvSpPr>
        <p:spPr>
          <a:xfrm>
            <a:off x="659130" y="461645"/>
            <a:ext cx="2738755" cy="521970"/>
          </a:xfrm>
          <a:prstGeom prst="rect">
            <a:avLst/>
          </a:prstGeom>
          <a:noFill/>
        </p:spPr>
        <p:txBody>
          <a:bodyPr wrap="square" rtlCol="0">
            <a:spAutoFit/>
          </a:bodyPr>
          <a:lstStyle/>
          <a:p>
            <a:pPr algn="ctr"/>
            <a:r>
              <a:rPr lang="zh-CN" altLang="en-US" sz="2800" b="1">
                <a:solidFill>
                  <a:srgbClr val="684F77"/>
                </a:solidFill>
                <a:latin typeface="华文细黑" panose="02010600040101010101" charset="-122"/>
                <a:ea typeface="华文细黑" panose="02010600040101010101" charset="-122"/>
              </a:rPr>
              <a:t>点击添加标题</a:t>
            </a:r>
          </a:p>
        </p:txBody>
      </p:sp>
      <p:pic>
        <p:nvPicPr>
          <p:cNvPr id="3" name="图片 2" descr="_MG_7892"/>
          <p:cNvPicPr>
            <a:picLocks noChangeAspect="1"/>
          </p:cNvPicPr>
          <p:nvPr/>
        </p:nvPicPr>
        <p:blipFill>
          <a:blip r:embed="rId24" cstate="screen">
            <a:extLst>
              <a:ext uri="{28A0092B-C50C-407E-A947-70E740481C1C}">
                <a14:useLocalDpi xmlns:a14="http://schemas.microsoft.com/office/drawing/2010/main"/>
              </a:ext>
            </a:extLst>
          </a:blip>
          <a:srcRect/>
          <a:stretch>
            <a:fillRect/>
          </a:stretch>
        </p:blipFill>
        <p:spPr>
          <a:xfrm>
            <a:off x="8576310" y="1370330"/>
            <a:ext cx="2993390" cy="4599305"/>
          </a:xfrm>
          <a:prstGeom prst="rect">
            <a:avLst/>
          </a:prstGeom>
        </p:spPr>
      </p:pic>
      <p:sp>
        <p:nvSpPr>
          <p:cNvPr id="4" name="矩形 3"/>
          <p:cNvSpPr/>
          <p:nvPr/>
        </p:nvSpPr>
        <p:spPr>
          <a:xfrm>
            <a:off x="8576310" y="1370965"/>
            <a:ext cx="3010535" cy="4598035"/>
          </a:xfrm>
          <a:prstGeom prst="rect">
            <a:avLst/>
          </a:prstGeom>
          <a:solidFill>
            <a:srgbClr val="9E71A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grpSp>
        <p:nvGrpSpPr>
          <p:cNvPr id="71" name="íṥļïḑê"/>
          <p:cNvGrpSpPr/>
          <p:nvPr/>
        </p:nvGrpSpPr>
        <p:grpSpPr>
          <a:xfrm>
            <a:off x="11157585" y="442595"/>
            <a:ext cx="429260" cy="541020"/>
            <a:chOff x="996950" y="1409700"/>
            <a:chExt cx="3217863" cy="4044950"/>
          </a:xfrm>
          <a:solidFill>
            <a:srgbClr val="7D6094"/>
          </a:solidFill>
        </p:grpSpPr>
        <p:sp>
          <p:nvSpPr>
            <p:cNvPr id="7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_MG_2549"/>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0" y="0"/>
            <a:ext cx="12190730" cy="6858000"/>
          </a:xfrm>
          <a:prstGeom prst="rect">
            <a:avLst/>
          </a:prstGeom>
        </p:spPr>
      </p:pic>
      <p:sp>
        <p:nvSpPr>
          <p:cNvPr id="9" name="矩形 8"/>
          <p:cNvSpPr/>
          <p:nvPr/>
        </p:nvSpPr>
        <p:spPr>
          <a:xfrm>
            <a:off x="-635" y="0"/>
            <a:ext cx="12192635" cy="6858000"/>
          </a:xfrm>
          <a:prstGeom prst="rect">
            <a:avLst/>
          </a:prstGeom>
          <a:solidFill>
            <a:srgbClr val="9E71A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3620729" y="1038532"/>
            <a:ext cx="4950542" cy="4780935"/>
            <a:chOff x="3620729" y="1038532"/>
            <a:chExt cx="4950542" cy="4780935"/>
          </a:xfrm>
        </p:grpSpPr>
        <p:sp>
          <p:nvSpPr>
            <p:cNvPr id="3" name="圆: 空心 2"/>
            <p:cNvSpPr/>
            <p:nvPr/>
          </p:nvSpPr>
          <p:spPr>
            <a:xfrm>
              <a:off x="3620729" y="1038532"/>
              <a:ext cx="4950542" cy="4780935"/>
            </a:xfrm>
            <a:prstGeom prst="donut">
              <a:avLst>
                <a:gd name="adj" fmla="val 10853"/>
              </a:avLst>
            </a:prstGeom>
            <a:solidFill>
              <a:srgbClr val="9E71A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 name="椭圆 3"/>
            <p:cNvSpPr/>
            <p:nvPr/>
          </p:nvSpPr>
          <p:spPr>
            <a:xfrm>
              <a:off x="4154129" y="1551038"/>
              <a:ext cx="3883742" cy="3755922"/>
            </a:xfrm>
            <a:prstGeom prst="ellipse">
              <a:avLst/>
            </a:prstGeom>
            <a:solidFill>
              <a:srgbClr val="B49CCB">
                <a:alpha val="96000"/>
              </a:srgb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矩形 6"/>
          <p:cNvSpPr/>
          <p:nvPr/>
        </p:nvSpPr>
        <p:spPr>
          <a:xfrm>
            <a:off x="4785360" y="3153410"/>
            <a:ext cx="2621280" cy="829945"/>
          </a:xfrm>
          <a:prstGeom prst="rect">
            <a:avLst/>
          </a:prstGeom>
          <a:noFill/>
          <a:ln>
            <a:noFill/>
          </a:ln>
        </p:spPr>
        <p:txBody>
          <a:bodyPr wrap="none" rtlCol="0" anchor="t">
            <a:spAutoFit/>
          </a:bodyPr>
          <a:lstStyle/>
          <a:p>
            <a:pPr algn="ctr"/>
            <a:r>
              <a:rPr lang="zh-CN" altLang="en-US" sz="4800" b="1" dirty="0">
                <a:solidFill>
                  <a:schemeClr val="bg1"/>
                </a:solidFill>
                <a:latin typeface="Microsoft YaHei Bold" panose="020B0502040204020203" charset="-122"/>
                <a:ea typeface="Microsoft YaHei Bold" panose="020B0502040204020203" charset="-122"/>
              </a:rPr>
              <a:t>输入内容</a:t>
            </a:r>
          </a:p>
        </p:txBody>
      </p:sp>
      <p:sp>
        <p:nvSpPr>
          <p:cNvPr id="11" name="文本框 10"/>
          <p:cNvSpPr txBox="1"/>
          <p:nvPr/>
        </p:nvSpPr>
        <p:spPr>
          <a:xfrm>
            <a:off x="4696460" y="2569845"/>
            <a:ext cx="2799715" cy="583565"/>
          </a:xfrm>
          <a:prstGeom prst="rect">
            <a:avLst/>
          </a:prstGeom>
          <a:noFill/>
        </p:spPr>
        <p:txBody>
          <a:bodyPr wrap="square" rtlCol="0">
            <a:spAutoFit/>
          </a:bodyPr>
          <a:lstStyle/>
          <a:p>
            <a:r>
              <a:rPr lang="en-US" altLang="zh-CN" sz="3200" b="1">
                <a:solidFill>
                  <a:schemeClr val="bg1"/>
                </a:solidFill>
                <a:latin typeface="BIZ UDPGothic" panose="020B0400000000000000" charset="-128"/>
                <a:ea typeface="BIZ UDPGothic" panose="020B0400000000000000" charset="-128"/>
              </a:rPr>
              <a:t>PART FOUR</a:t>
            </a:r>
          </a:p>
        </p:txBody>
      </p:sp>
      <p:grpSp>
        <p:nvGrpSpPr>
          <p:cNvPr id="74" name="íṥļïḑê"/>
          <p:cNvGrpSpPr/>
          <p:nvPr/>
        </p:nvGrpSpPr>
        <p:grpSpPr>
          <a:xfrm>
            <a:off x="11157585" y="442595"/>
            <a:ext cx="429260" cy="541020"/>
            <a:chOff x="996950" y="1409700"/>
            <a:chExt cx="3217863" cy="4044950"/>
          </a:xfrm>
          <a:solidFill>
            <a:schemeClr val="bg1"/>
          </a:solidFill>
        </p:grpSpPr>
        <p:sp>
          <p:nvSpPr>
            <p:cNvPr id="75"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ustDataLst>
      <p:tags r:id="rId1"/>
    </p:custData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20211031-上大校园-629"/>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0" y="0"/>
            <a:ext cx="12191365" cy="6858000"/>
          </a:xfrm>
          <a:prstGeom prst="rect">
            <a:avLst/>
          </a:prstGeom>
        </p:spPr>
      </p:pic>
      <p:sp>
        <p:nvSpPr>
          <p:cNvPr id="11" name="矩形 10"/>
          <p:cNvSpPr/>
          <p:nvPr/>
        </p:nvSpPr>
        <p:spPr>
          <a:xfrm>
            <a:off x="0" y="0"/>
            <a:ext cx="12192000" cy="6858635"/>
          </a:xfrm>
          <a:prstGeom prst="rect">
            <a:avLst/>
          </a:prstGeom>
          <a:solidFill>
            <a:srgbClr val="9E71A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4" name="矩形 3"/>
          <p:cNvSpPr/>
          <p:nvPr/>
        </p:nvSpPr>
        <p:spPr>
          <a:xfrm>
            <a:off x="4670322" y="2140667"/>
            <a:ext cx="2851355" cy="3500284"/>
          </a:xfrm>
          <a:prstGeom prst="rect">
            <a:avLst/>
          </a:prstGeom>
          <a:solidFill>
            <a:srgbClr val="684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dirty="0">
              <a:solidFill>
                <a:schemeClr val="bg1"/>
              </a:solidFill>
              <a:latin typeface="华文细黑" panose="02010600040101010101" charset="-122"/>
              <a:ea typeface="华文细黑" panose="02010600040101010101" charset="-122"/>
            </a:endParaRPr>
          </a:p>
          <a:p>
            <a:pPr algn="ctr"/>
            <a:r>
              <a:rPr lang="zh-CN" altLang="en-US" sz="2400" dirty="0">
                <a:solidFill>
                  <a:schemeClr val="bg1"/>
                </a:solidFill>
                <a:latin typeface="华文细黑" panose="02010600040101010101" charset="-122"/>
                <a:ea typeface="华文细黑" panose="02010600040101010101" charset="-122"/>
              </a:rPr>
              <a:t>请输入内容</a:t>
            </a:r>
          </a:p>
        </p:txBody>
      </p:sp>
      <p:sp>
        <p:nvSpPr>
          <p:cNvPr id="5" name="矩形 4"/>
          <p:cNvSpPr/>
          <p:nvPr/>
        </p:nvSpPr>
        <p:spPr>
          <a:xfrm>
            <a:off x="909484" y="2140667"/>
            <a:ext cx="2851355" cy="3500284"/>
          </a:xfrm>
          <a:prstGeom prst="rect">
            <a:avLst/>
          </a:prstGeom>
          <a:solidFill>
            <a:srgbClr val="684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dirty="0">
              <a:solidFill>
                <a:schemeClr val="bg1"/>
              </a:solidFill>
              <a:latin typeface="华文细黑" panose="02010600040101010101" charset="-122"/>
              <a:ea typeface="华文细黑" panose="02010600040101010101" charset="-122"/>
            </a:endParaRPr>
          </a:p>
          <a:p>
            <a:pPr algn="ctr"/>
            <a:r>
              <a:rPr lang="zh-CN" altLang="en-US" sz="2400" dirty="0">
                <a:solidFill>
                  <a:schemeClr val="bg1"/>
                </a:solidFill>
                <a:latin typeface="华文细黑" panose="02010600040101010101" charset="-122"/>
                <a:ea typeface="华文细黑" panose="02010600040101010101" charset="-122"/>
              </a:rPr>
              <a:t>请输入内容</a:t>
            </a:r>
          </a:p>
        </p:txBody>
      </p:sp>
      <p:sp>
        <p:nvSpPr>
          <p:cNvPr id="6" name="矩形 5"/>
          <p:cNvSpPr/>
          <p:nvPr/>
        </p:nvSpPr>
        <p:spPr>
          <a:xfrm>
            <a:off x="8431161" y="2140667"/>
            <a:ext cx="2851355" cy="3500284"/>
          </a:xfrm>
          <a:prstGeom prst="rect">
            <a:avLst/>
          </a:prstGeom>
          <a:solidFill>
            <a:srgbClr val="684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dirty="0">
              <a:solidFill>
                <a:schemeClr val="bg1"/>
              </a:solidFill>
              <a:latin typeface="华文细黑" panose="02010600040101010101" charset="-122"/>
              <a:ea typeface="华文细黑" panose="02010600040101010101" charset="-122"/>
            </a:endParaRPr>
          </a:p>
          <a:p>
            <a:pPr algn="ctr"/>
            <a:r>
              <a:rPr lang="zh-CN" altLang="en-US" sz="2400" dirty="0">
                <a:solidFill>
                  <a:schemeClr val="bg1"/>
                </a:solidFill>
                <a:latin typeface="华文细黑" panose="02010600040101010101" charset="-122"/>
                <a:ea typeface="华文细黑" panose="02010600040101010101" charset="-122"/>
              </a:rPr>
              <a:t>请输入内容</a:t>
            </a:r>
          </a:p>
        </p:txBody>
      </p:sp>
      <p:sp>
        <p:nvSpPr>
          <p:cNvPr id="7" name="矩形 6"/>
          <p:cNvSpPr/>
          <p:nvPr/>
        </p:nvSpPr>
        <p:spPr>
          <a:xfrm>
            <a:off x="909484" y="1346712"/>
            <a:ext cx="10373032" cy="294968"/>
          </a:xfrm>
          <a:prstGeom prst="rect">
            <a:avLst/>
          </a:prstGeom>
          <a:solidFill>
            <a:srgbClr val="684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pc="400" dirty="0">
              <a:solidFill>
                <a:schemeClr val="bg1"/>
              </a:solidFill>
              <a:uFillTx/>
              <a:latin typeface="华文细黑" panose="02010600040101010101" charset="-122"/>
              <a:ea typeface="华文细黑" panose="02010600040101010101" charset="-122"/>
              <a:cs typeface="Impact" panose="020B0806030902050204" pitchFamily="34" charset="0"/>
            </a:endParaRPr>
          </a:p>
        </p:txBody>
      </p:sp>
      <p:sp>
        <p:nvSpPr>
          <p:cNvPr id="8" name="矩形 7"/>
          <p:cNvSpPr/>
          <p:nvPr/>
        </p:nvSpPr>
        <p:spPr>
          <a:xfrm>
            <a:off x="1794776" y="2360337"/>
            <a:ext cx="1080770" cy="922020"/>
          </a:xfrm>
          <a:prstGeom prst="rect">
            <a:avLst/>
          </a:prstGeom>
          <a:noFill/>
        </p:spPr>
        <p:txBody>
          <a:bodyPr wrap="none" lIns="91440" tIns="45720" rIns="91440" bIns="45720">
            <a:spAutoFit/>
          </a:bodyPr>
          <a:lstStyle/>
          <a:p>
            <a:pPr algn="ctr"/>
            <a:r>
              <a:rPr lang="en-US" altLang="zh-CN" sz="5400" dirty="0">
                <a:solidFill>
                  <a:schemeClr val="bg1"/>
                </a:solidFill>
                <a:uFillTx/>
                <a:latin typeface="华文细黑" panose="02010600040101010101" charset="-122"/>
                <a:ea typeface="华文细黑" panose="02010600040101010101" charset="-122"/>
              </a:rPr>
              <a:t>01</a:t>
            </a:r>
          </a:p>
        </p:txBody>
      </p:sp>
      <p:sp>
        <p:nvSpPr>
          <p:cNvPr id="9" name="矩形 8"/>
          <p:cNvSpPr/>
          <p:nvPr/>
        </p:nvSpPr>
        <p:spPr>
          <a:xfrm>
            <a:off x="5648642" y="2326826"/>
            <a:ext cx="894715" cy="922020"/>
          </a:xfrm>
          <a:prstGeom prst="rect">
            <a:avLst/>
          </a:prstGeom>
          <a:noFill/>
        </p:spPr>
        <p:txBody>
          <a:bodyPr wrap="none" lIns="91440" tIns="45720" rIns="91440" bIns="45720">
            <a:spAutoFit/>
          </a:bodyPr>
          <a:lstStyle/>
          <a:p>
            <a:pPr algn="ctr"/>
            <a:r>
              <a:rPr lang="en-US" altLang="zh-CN" sz="5400" dirty="0">
                <a:solidFill>
                  <a:schemeClr val="bg1"/>
                </a:solidFill>
                <a:uFillTx/>
                <a:latin typeface="华文细黑" panose="02010600040101010101" charset="-122"/>
                <a:ea typeface="华文细黑" panose="02010600040101010101" charset="-122"/>
              </a:rPr>
              <a:t>02</a:t>
            </a:r>
          </a:p>
        </p:txBody>
      </p:sp>
      <p:sp>
        <p:nvSpPr>
          <p:cNvPr id="10" name="矩形 9"/>
          <p:cNvSpPr/>
          <p:nvPr/>
        </p:nvSpPr>
        <p:spPr>
          <a:xfrm>
            <a:off x="9399638" y="2360337"/>
            <a:ext cx="914400" cy="922020"/>
          </a:xfrm>
          <a:prstGeom prst="rect">
            <a:avLst/>
          </a:prstGeom>
          <a:noFill/>
        </p:spPr>
        <p:txBody>
          <a:bodyPr wrap="none" lIns="91440" tIns="45720" rIns="91440" bIns="45720">
            <a:spAutoFit/>
          </a:bodyPr>
          <a:lstStyle/>
          <a:p>
            <a:pPr algn="ctr"/>
            <a:r>
              <a:rPr lang="en-US" altLang="zh-CN" sz="5400" dirty="0">
                <a:solidFill>
                  <a:schemeClr val="bg1"/>
                </a:solidFill>
                <a:uFillTx/>
                <a:latin typeface="华文细黑" panose="02010600040101010101" charset="-122"/>
                <a:ea typeface="华文细黑" panose="02010600040101010101" charset="-122"/>
              </a:rPr>
              <a:t>03</a:t>
            </a:r>
          </a:p>
        </p:txBody>
      </p:sp>
      <p:sp>
        <p:nvSpPr>
          <p:cNvPr id="16" name="文本框 15"/>
          <p:cNvSpPr txBox="1"/>
          <p:nvPr/>
        </p:nvSpPr>
        <p:spPr>
          <a:xfrm>
            <a:off x="750570" y="1019810"/>
            <a:ext cx="2738755" cy="521970"/>
          </a:xfrm>
          <a:prstGeom prst="rect">
            <a:avLst/>
          </a:prstGeom>
          <a:noFill/>
        </p:spPr>
        <p:txBody>
          <a:bodyPr wrap="square" rtlCol="0">
            <a:spAutoFit/>
          </a:bodyPr>
          <a:lstStyle/>
          <a:p>
            <a:pPr algn="ctr"/>
            <a:r>
              <a:rPr lang="zh-CN" altLang="en-US" sz="2800" b="1">
                <a:solidFill>
                  <a:schemeClr val="bg1"/>
                </a:solidFill>
                <a:latin typeface="Microsoft YaHei Bold" panose="020B0502040204020203" charset="-122"/>
                <a:ea typeface="Microsoft YaHei Bold" panose="020B0502040204020203" charset="-122"/>
              </a:rPr>
              <a:t>点击添加标题</a:t>
            </a:r>
          </a:p>
        </p:txBody>
      </p:sp>
      <p:grpSp>
        <p:nvGrpSpPr>
          <p:cNvPr id="77" name="íṥļïḑê"/>
          <p:cNvGrpSpPr/>
          <p:nvPr/>
        </p:nvGrpSpPr>
        <p:grpSpPr>
          <a:xfrm>
            <a:off x="11157585" y="442595"/>
            <a:ext cx="429260" cy="541020"/>
            <a:chOff x="996950" y="1409700"/>
            <a:chExt cx="3217863" cy="4044950"/>
          </a:xfrm>
          <a:solidFill>
            <a:schemeClr val="bg1"/>
          </a:solidFill>
        </p:grpSpPr>
        <p:sp>
          <p:nvSpPr>
            <p:cNvPr id="78"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AFC2C3"/>
        </a:solidFill>
        <a:effectLst/>
      </p:bgPr>
    </p:bg>
    <p:spTree>
      <p:nvGrpSpPr>
        <p:cNvPr id="1" name=""/>
        <p:cNvGrpSpPr/>
        <p:nvPr/>
      </p:nvGrpSpPr>
      <p:grpSpPr>
        <a:xfrm>
          <a:off x="0" y="0"/>
          <a:ext cx="0" cy="0"/>
          <a:chOff x="0" y="0"/>
          <a:chExt cx="0" cy="0"/>
        </a:xfrm>
      </p:grpSpPr>
      <p:pic>
        <p:nvPicPr>
          <p:cNvPr id="3" name="图片 2" descr="150422-校园-001"/>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0" y="0"/>
            <a:ext cx="12202795" cy="6858635"/>
          </a:xfrm>
          <a:prstGeom prst="rect">
            <a:avLst/>
          </a:prstGeom>
        </p:spPr>
      </p:pic>
      <p:sp>
        <p:nvSpPr>
          <p:cNvPr id="9" name="矩形 8"/>
          <p:cNvSpPr/>
          <p:nvPr/>
        </p:nvSpPr>
        <p:spPr>
          <a:xfrm>
            <a:off x="0" y="0"/>
            <a:ext cx="12192000" cy="6858000"/>
          </a:xfrm>
          <a:prstGeom prst="rect">
            <a:avLst/>
          </a:prstGeom>
          <a:solidFill>
            <a:srgbClr val="9E71A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161665" y="2192020"/>
            <a:ext cx="5869940" cy="1106805"/>
          </a:xfrm>
          <a:prstGeom prst="rect">
            <a:avLst/>
          </a:prstGeom>
          <a:noFill/>
        </p:spPr>
        <p:txBody>
          <a:bodyPr wrap="square" rtlCol="0">
            <a:spAutoFit/>
          </a:bodyPr>
          <a:lstStyle/>
          <a:p>
            <a:pPr algn="ctr"/>
            <a:r>
              <a:rPr lang="zh-CN" altLang="en-US" sz="6600" b="1" spc="500">
                <a:solidFill>
                  <a:schemeClr val="bg1"/>
                </a:solidFill>
                <a:uFillTx/>
                <a:latin typeface="方正小标宋_GBK" panose="02000000000000000000" charset="-122"/>
                <a:ea typeface="方正小标宋_GBK" panose="02000000000000000000" charset="-122"/>
                <a:cs typeface="方正小标宋_GBK" panose="02000000000000000000" charset="-122"/>
              </a:rPr>
              <a:t>感</a:t>
            </a:r>
            <a:r>
              <a:rPr lang="en-US" altLang="zh-CN" sz="6600" b="1" spc="500">
                <a:solidFill>
                  <a:schemeClr val="bg1"/>
                </a:solidFill>
                <a:uFillTx/>
                <a:latin typeface="方正小标宋_GBK" panose="02000000000000000000" charset="-122"/>
                <a:ea typeface="方正小标宋_GBK" panose="02000000000000000000" charset="-122"/>
                <a:cs typeface="方正小标宋_GBK" panose="02000000000000000000" charset="-122"/>
              </a:rPr>
              <a:t>/</a:t>
            </a:r>
            <a:r>
              <a:rPr lang="zh-CN" altLang="en-US" sz="6600" b="1" spc="500">
                <a:solidFill>
                  <a:schemeClr val="bg1"/>
                </a:solidFill>
                <a:uFillTx/>
                <a:latin typeface="方正小标宋_GBK" panose="02000000000000000000" charset="-122"/>
                <a:ea typeface="方正小标宋_GBK" panose="02000000000000000000" charset="-122"/>
                <a:cs typeface="方正小标宋_GBK" panose="02000000000000000000" charset="-122"/>
              </a:rPr>
              <a:t>谢</a:t>
            </a:r>
            <a:r>
              <a:rPr lang="en-US" altLang="zh-CN" sz="6600" b="1" spc="500">
                <a:solidFill>
                  <a:schemeClr val="bg1"/>
                </a:solidFill>
                <a:uFillTx/>
                <a:latin typeface="方正小标宋_GBK" panose="02000000000000000000" charset="-122"/>
                <a:ea typeface="方正小标宋_GBK" panose="02000000000000000000" charset="-122"/>
                <a:cs typeface="方正小标宋_GBK" panose="02000000000000000000" charset="-122"/>
              </a:rPr>
              <a:t>/</a:t>
            </a:r>
            <a:r>
              <a:rPr lang="zh-CN" altLang="en-US" sz="6600" b="1" spc="500">
                <a:solidFill>
                  <a:schemeClr val="bg1"/>
                </a:solidFill>
                <a:uFillTx/>
                <a:latin typeface="方正小标宋_GBK" panose="02000000000000000000" charset="-122"/>
                <a:ea typeface="方正小标宋_GBK" panose="02000000000000000000" charset="-122"/>
                <a:cs typeface="方正小标宋_GBK" panose="02000000000000000000" charset="-122"/>
              </a:rPr>
              <a:t>观</a:t>
            </a:r>
            <a:r>
              <a:rPr lang="en-US" altLang="zh-CN" sz="6600" b="1" spc="500">
                <a:solidFill>
                  <a:schemeClr val="bg1"/>
                </a:solidFill>
                <a:uFillTx/>
                <a:latin typeface="方正小标宋_GBK" panose="02000000000000000000" charset="-122"/>
                <a:ea typeface="方正小标宋_GBK" panose="02000000000000000000" charset="-122"/>
                <a:cs typeface="方正小标宋_GBK" panose="02000000000000000000" charset="-122"/>
              </a:rPr>
              <a:t>/</a:t>
            </a:r>
            <a:r>
              <a:rPr lang="zh-CN" altLang="en-US" sz="6600" b="1" spc="500">
                <a:solidFill>
                  <a:schemeClr val="bg1"/>
                </a:solidFill>
                <a:uFillTx/>
                <a:latin typeface="方正小标宋_GBK" panose="02000000000000000000" charset="-122"/>
                <a:ea typeface="方正小标宋_GBK" panose="02000000000000000000" charset="-122"/>
                <a:cs typeface="方正小标宋_GBK" panose="02000000000000000000" charset="-122"/>
              </a:rPr>
              <a:t>看</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2"/>
            </p:custDataLst>
          </p:nvPr>
        </p:nvGrpSpPr>
        <p:grpSpPr>
          <a:xfrm>
            <a:off x="9586595" y="577850"/>
            <a:ext cx="1937385" cy="768985"/>
            <a:chOff x="3768308" y="2508637"/>
            <a:chExt cx="4655383" cy="1847076"/>
          </a:xfrm>
          <a:solidFill>
            <a:schemeClr val="bg1"/>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71" name="矩形 70"/>
          <p:cNvSpPr/>
          <p:nvPr/>
        </p:nvSpPr>
        <p:spPr>
          <a:xfrm>
            <a:off x="3519620" y="3428999"/>
            <a:ext cx="4990201" cy="368300"/>
          </a:xfrm>
          <a:prstGeom prst="rect">
            <a:avLst/>
          </a:prstGeom>
        </p:spPr>
        <p:txBody>
          <a:bodyPr wrap="square">
            <a:spAutoFit/>
          </a:bodyPr>
          <a:lstStyle/>
          <a:p>
            <a:pPr algn="dist"/>
            <a:r>
              <a:rPr lang="zh-CN" altLang="en-US" dirty="0">
                <a:solidFill>
                  <a:schemeClr val="bg1"/>
                </a:solidFill>
                <a:latin typeface="Microsoft YaHei" panose="020B0503020204020204" pitchFamily="34" charset="-122"/>
                <a:ea typeface="Microsoft YaHei" panose="020B0503020204020204" pitchFamily="34" charset="-122"/>
                <a:cs typeface="Hiragino Sans GB W6" panose="020B0300000000000000" charset="-122"/>
              </a:rPr>
              <a:t>上善若水 海纳百川 大道明德 学用济世</a:t>
            </a:r>
          </a:p>
        </p:txBody>
      </p:sp>
    </p:spTree>
    <p:custDataLst>
      <p:tags r:id="rId1"/>
    </p:custData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06FAA">
            <a:alpha val="64000"/>
          </a:srgbClr>
        </a:solidFill>
        <a:effectLst/>
      </p:bgPr>
    </p:bg>
    <p:spTree>
      <p:nvGrpSpPr>
        <p:cNvPr id="1" name=""/>
        <p:cNvGrpSpPr/>
        <p:nvPr/>
      </p:nvGrpSpPr>
      <p:grpSpPr>
        <a:xfrm>
          <a:off x="0" y="0"/>
          <a:ext cx="0" cy="0"/>
          <a:chOff x="0" y="0"/>
          <a:chExt cx="0" cy="0"/>
        </a:xfrm>
      </p:grpSpPr>
      <p:sp>
        <p:nvSpPr>
          <p:cNvPr id="4" name="矩形 3"/>
          <p:cNvSpPr/>
          <p:nvPr/>
        </p:nvSpPr>
        <p:spPr>
          <a:xfrm>
            <a:off x="414130" y="412473"/>
            <a:ext cx="11363739" cy="60330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5" name="文本框 4"/>
          <p:cNvSpPr txBox="1"/>
          <p:nvPr/>
        </p:nvSpPr>
        <p:spPr>
          <a:xfrm>
            <a:off x="1667430" y="2556158"/>
            <a:ext cx="1203662" cy="584775"/>
          </a:xfrm>
          <a:prstGeom prst="rect">
            <a:avLst/>
          </a:prstGeom>
          <a:solidFill>
            <a:srgbClr val="684F77"/>
          </a:solidFill>
          <a:ln>
            <a:noFill/>
          </a:ln>
        </p:spPr>
        <p:txBody>
          <a:bodyPr wrap="square" rtlCol="0">
            <a:spAutoFit/>
          </a:bodyPr>
          <a:lstStyle/>
          <a:p>
            <a:pPr algn="ctr"/>
            <a:r>
              <a:rPr lang="en-US" altLang="zh-CN" sz="3200" dirty="0">
                <a:solidFill>
                  <a:schemeClr val="bg1"/>
                </a:solidFill>
                <a:latin typeface="华文细黑" panose="02010600040101010101" charset="-122"/>
                <a:ea typeface="华文细黑" panose="02010600040101010101" charset="-122"/>
                <a:cs typeface="经典行书简" panose="02010609010101010101" pitchFamily="49" charset="-122"/>
              </a:rPr>
              <a:t>0 1</a:t>
            </a:r>
          </a:p>
        </p:txBody>
      </p:sp>
      <p:sp>
        <p:nvSpPr>
          <p:cNvPr id="7" name="文本框 6"/>
          <p:cNvSpPr txBox="1"/>
          <p:nvPr/>
        </p:nvSpPr>
        <p:spPr>
          <a:xfrm>
            <a:off x="4181290" y="2556158"/>
            <a:ext cx="1203662" cy="584775"/>
          </a:xfrm>
          <a:prstGeom prst="rect">
            <a:avLst/>
          </a:prstGeom>
          <a:solidFill>
            <a:srgbClr val="684F77"/>
          </a:solidFill>
          <a:ln>
            <a:noFill/>
          </a:ln>
        </p:spPr>
        <p:txBody>
          <a:bodyPr wrap="square" rtlCol="0">
            <a:spAutoFit/>
          </a:bodyPr>
          <a:lstStyle/>
          <a:p>
            <a:pPr algn="ctr"/>
            <a:r>
              <a:rPr lang="en-US" altLang="zh-CN" sz="3200" dirty="0">
                <a:solidFill>
                  <a:schemeClr val="bg1"/>
                </a:solidFill>
                <a:latin typeface="华文细黑" panose="02010600040101010101" charset="-122"/>
                <a:ea typeface="华文细黑" panose="02010600040101010101" charset="-122"/>
                <a:cs typeface="经典行书简" panose="02010609010101010101" pitchFamily="49" charset="-122"/>
              </a:rPr>
              <a:t>0 2</a:t>
            </a:r>
          </a:p>
        </p:txBody>
      </p:sp>
      <p:sp>
        <p:nvSpPr>
          <p:cNvPr id="9" name="文本框 8"/>
          <p:cNvSpPr txBox="1"/>
          <p:nvPr/>
        </p:nvSpPr>
        <p:spPr>
          <a:xfrm>
            <a:off x="6695150" y="2556158"/>
            <a:ext cx="1203662" cy="584775"/>
          </a:xfrm>
          <a:prstGeom prst="rect">
            <a:avLst/>
          </a:prstGeom>
          <a:solidFill>
            <a:srgbClr val="684F77"/>
          </a:solidFill>
          <a:ln>
            <a:noFill/>
          </a:ln>
        </p:spPr>
        <p:txBody>
          <a:bodyPr wrap="square" rtlCol="0">
            <a:spAutoFit/>
          </a:bodyPr>
          <a:lstStyle/>
          <a:p>
            <a:pPr algn="ctr"/>
            <a:r>
              <a:rPr lang="en-US" altLang="zh-CN" sz="3200" dirty="0">
                <a:solidFill>
                  <a:schemeClr val="bg1"/>
                </a:solidFill>
                <a:latin typeface="华文细黑" panose="02010600040101010101" charset="-122"/>
                <a:ea typeface="华文细黑" panose="02010600040101010101" charset="-122"/>
                <a:cs typeface="经典行书简" panose="02010609010101010101" pitchFamily="49" charset="-122"/>
              </a:rPr>
              <a:t>0 3</a:t>
            </a:r>
          </a:p>
        </p:txBody>
      </p:sp>
      <p:sp>
        <p:nvSpPr>
          <p:cNvPr id="11" name="文本框 10"/>
          <p:cNvSpPr txBox="1"/>
          <p:nvPr/>
        </p:nvSpPr>
        <p:spPr>
          <a:xfrm>
            <a:off x="9209010" y="2556158"/>
            <a:ext cx="1203662" cy="584775"/>
          </a:xfrm>
          <a:prstGeom prst="rect">
            <a:avLst/>
          </a:prstGeom>
          <a:solidFill>
            <a:srgbClr val="684F77"/>
          </a:solidFill>
          <a:ln>
            <a:noFill/>
          </a:ln>
        </p:spPr>
        <p:txBody>
          <a:bodyPr wrap="square" rtlCol="0">
            <a:spAutoFit/>
          </a:bodyPr>
          <a:lstStyle/>
          <a:p>
            <a:pPr algn="ctr"/>
            <a:r>
              <a:rPr lang="en-US" altLang="zh-CN" sz="3200" dirty="0">
                <a:solidFill>
                  <a:schemeClr val="bg1"/>
                </a:solidFill>
                <a:latin typeface="华文细黑" panose="02010600040101010101" charset="-122"/>
                <a:ea typeface="华文细黑" panose="02010600040101010101" charset="-122"/>
                <a:cs typeface="经典行书简" panose="02010609010101010101" pitchFamily="49" charset="-122"/>
              </a:rPr>
              <a:t>0 4</a:t>
            </a:r>
          </a:p>
        </p:txBody>
      </p:sp>
      <p:sp>
        <p:nvSpPr>
          <p:cNvPr id="13" name="文本框 12"/>
          <p:cNvSpPr txBox="1">
            <a:spLocks noChangeArrowheads="1"/>
          </p:cNvSpPr>
          <p:nvPr/>
        </p:nvSpPr>
        <p:spPr bwMode="auto">
          <a:xfrm>
            <a:off x="4044609" y="1106094"/>
            <a:ext cx="4036493" cy="829945"/>
          </a:xfrm>
          <a:prstGeom prst="rect">
            <a:avLst/>
          </a:prstGeom>
          <a:noFill/>
          <a:ln>
            <a:noFill/>
          </a:ln>
        </p:spPr>
        <p:txBody>
          <a:bodyPr wrap="square">
            <a:spAutoFit/>
          </a:bodyPr>
          <a:lstStyle>
            <a:lvl1pPr/>
            <a:lvl2pPr marL="742950" indent="-285750"/>
            <a:lvl3pPr/>
            <a:lvl4pPr/>
            <a:lvl5pPr/>
            <a:lvl6pPr/>
            <a:lvl7pPr/>
            <a:lvl8pPr/>
            <a:lvl9pPr/>
          </a:lstStyle>
          <a:p>
            <a:pPr algn="dist"/>
            <a:r>
              <a:rPr lang="zh-CN" altLang="en-US" sz="4800" b="1" spc="600" dirty="0">
                <a:solidFill>
                  <a:srgbClr val="684F77"/>
                </a:solidFill>
                <a:latin typeface="Microsoft YaHei Bold" panose="020B0502040204020203" charset="-122"/>
                <a:ea typeface="Microsoft YaHei Bold" panose="020B0502040204020203" charset="-122"/>
                <a:sym typeface="微软雅黑" panose="020B0502040204020203" charset="-122"/>
              </a:rPr>
              <a:t>目录</a:t>
            </a:r>
          </a:p>
        </p:txBody>
      </p:sp>
      <p:sp>
        <p:nvSpPr>
          <p:cNvPr id="14" name="文本框 13"/>
          <p:cNvSpPr txBox="1"/>
          <p:nvPr/>
        </p:nvSpPr>
        <p:spPr>
          <a:xfrm>
            <a:off x="1452245" y="3446145"/>
            <a:ext cx="1601470" cy="460375"/>
          </a:xfrm>
          <a:prstGeom prst="rect">
            <a:avLst/>
          </a:prstGeom>
          <a:noFill/>
        </p:spPr>
        <p:txBody>
          <a:bodyPr wrap="square" rtlCol="0">
            <a:spAutoFit/>
          </a:bodyPr>
          <a:lstStyle/>
          <a:p>
            <a:pPr algn="dist"/>
            <a:r>
              <a:rPr lang="zh-CN" altLang="en-US" sz="2400" dirty="0">
                <a:latin typeface="华文细黑" panose="02010600040101010101" charset="-122"/>
                <a:ea typeface="华文细黑" panose="02010600040101010101" charset="-122"/>
                <a:cs typeface="经典行书简" panose="02010609010101010101" pitchFamily="49" charset="-122"/>
              </a:rPr>
              <a:t>输入标题</a:t>
            </a:r>
          </a:p>
        </p:txBody>
      </p:sp>
      <p:sp>
        <p:nvSpPr>
          <p:cNvPr id="15" name="文本框 14"/>
          <p:cNvSpPr txBox="1"/>
          <p:nvPr/>
        </p:nvSpPr>
        <p:spPr>
          <a:xfrm>
            <a:off x="3966210" y="3446145"/>
            <a:ext cx="1601470" cy="460375"/>
          </a:xfrm>
          <a:prstGeom prst="rect">
            <a:avLst/>
          </a:prstGeom>
          <a:noFill/>
        </p:spPr>
        <p:txBody>
          <a:bodyPr wrap="square" rtlCol="0">
            <a:spAutoFit/>
          </a:bodyPr>
          <a:lstStyle/>
          <a:p>
            <a:pPr algn="dist"/>
            <a:r>
              <a:rPr lang="zh-CN" altLang="en-US" sz="2400" dirty="0">
                <a:latin typeface="华文细黑" panose="02010600040101010101" charset="-122"/>
                <a:ea typeface="华文细黑" panose="02010600040101010101" charset="-122"/>
                <a:cs typeface="经典行书简" panose="02010609010101010101" pitchFamily="49" charset="-122"/>
              </a:rPr>
              <a:t>输入标题</a:t>
            </a:r>
          </a:p>
        </p:txBody>
      </p:sp>
      <p:sp>
        <p:nvSpPr>
          <p:cNvPr id="16" name="文本框 15"/>
          <p:cNvSpPr txBox="1"/>
          <p:nvPr/>
        </p:nvSpPr>
        <p:spPr>
          <a:xfrm>
            <a:off x="6544945" y="3446145"/>
            <a:ext cx="1601470" cy="460375"/>
          </a:xfrm>
          <a:prstGeom prst="rect">
            <a:avLst/>
          </a:prstGeom>
          <a:noFill/>
        </p:spPr>
        <p:txBody>
          <a:bodyPr wrap="square" rtlCol="0">
            <a:spAutoFit/>
          </a:bodyPr>
          <a:lstStyle/>
          <a:p>
            <a:pPr algn="dist"/>
            <a:r>
              <a:rPr lang="zh-CN" altLang="en-US" sz="2400" dirty="0">
                <a:latin typeface="华文细黑" panose="02010600040101010101" charset="-122"/>
                <a:ea typeface="华文细黑" panose="02010600040101010101" charset="-122"/>
                <a:cs typeface="经典行书简" panose="02010609010101010101" pitchFamily="49" charset="-122"/>
              </a:rPr>
              <a:t>输入标题</a:t>
            </a:r>
          </a:p>
        </p:txBody>
      </p:sp>
      <p:sp>
        <p:nvSpPr>
          <p:cNvPr id="17" name="文本框 16"/>
          <p:cNvSpPr txBox="1"/>
          <p:nvPr/>
        </p:nvSpPr>
        <p:spPr>
          <a:xfrm>
            <a:off x="9058910" y="3446145"/>
            <a:ext cx="1601470" cy="460375"/>
          </a:xfrm>
          <a:prstGeom prst="rect">
            <a:avLst/>
          </a:prstGeom>
          <a:noFill/>
        </p:spPr>
        <p:txBody>
          <a:bodyPr wrap="square" rtlCol="0">
            <a:spAutoFit/>
          </a:bodyPr>
          <a:lstStyle/>
          <a:p>
            <a:pPr algn="dist"/>
            <a:r>
              <a:rPr lang="zh-CN" altLang="en-US" sz="2400" dirty="0">
                <a:latin typeface="华文细黑" panose="02010600040101010101" charset="-122"/>
                <a:ea typeface="华文细黑" panose="02010600040101010101" charset="-122"/>
                <a:cs typeface="经典行书简" panose="02010609010101010101" pitchFamily="49" charset="-122"/>
              </a:rPr>
              <a:t>输入标题</a:t>
            </a:r>
          </a:p>
        </p:txBody>
      </p:sp>
      <p:sp>
        <p:nvSpPr>
          <p:cNvPr id="19" name="矩形 18"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1543685" y="4078605"/>
            <a:ext cx="1417955" cy="1198880"/>
          </a:xfrm>
          <a:prstGeom prst="rect">
            <a:avLst/>
          </a:prstGeom>
        </p:spPr>
        <p:txBody>
          <a:bodyPr wrap="square">
            <a:spAutoFit/>
          </a:bodyPr>
          <a:lstStyle/>
          <a:p>
            <a:pPr algn="dist" fontAlgn="base">
              <a:lnSpc>
                <a:spcPct val="150000"/>
              </a:lnSpc>
              <a:spcBef>
                <a:spcPct val="0"/>
              </a:spcBef>
              <a:spcAft>
                <a:spcPct val="0"/>
              </a:spcAft>
              <a:defRPr/>
            </a:pPr>
            <a:r>
              <a:rPr kumimoji="0" lang="zh-CN" altLang="en-US" sz="1200" b="0" i="0" u="none" strike="noStrike" kern="1200" cap="none" spc="0" normalizeH="0" baseline="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输入文字输入文字输入文字输入文字输入文字</a:t>
            </a:r>
            <a:r>
              <a:rPr lang="zh-CN" altLang="en-US" sz="12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a:t>
            </a:r>
          </a:p>
        </p:txBody>
      </p:sp>
      <p:sp>
        <p:nvSpPr>
          <p:cNvPr id="3" name="矩形 2"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074160" y="4078605"/>
            <a:ext cx="1417955" cy="1198880"/>
          </a:xfrm>
          <a:prstGeom prst="rect">
            <a:avLst/>
          </a:prstGeom>
        </p:spPr>
        <p:txBody>
          <a:bodyPr wrap="square">
            <a:spAutoFit/>
          </a:bodyPr>
          <a:lstStyle/>
          <a:p>
            <a:pPr algn="dist" fontAlgn="base">
              <a:lnSpc>
                <a:spcPct val="150000"/>
              </a:lnSpc>
              <a:spcBef>
                <a:spcPct val="0"/>
              </a:spcBef>
              <a:spcAft>
                <a:spcPct val="0"/>
              </a:spcAft>
              <a:defRPr/>
            </a:pPr>
            <a:r>
              <a:rPr lang="zh-CN" altLang="en-US" sz="12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华文细黑" panose="02010600040101010101" charset="-122"/>
                <a:sym typeface="Calibri" panose="020F0702030404030204" charset="0"/>
              </a:rPr>
              <a:t>输入文字输入文字输入文字输入文字输入文字输入文字</a:t>
            </a:r>
          </a:p>
          <a:p>
            <a:pPr algn="dist" fontAlgn="base">
              <a:lnSpc>
                <a:spcPct val="150000"/>
              </a:lnSpc>
              <a:spcBef>
                <a:spcPct val="0"/>
              </a:spcBef>
              <a:spcAft>
                <a:spcPct val="0"/>
              </a:spcAft>
              <a:defRPr/>
            </a:pPr>
            <a:r>
              <a:rPr lang="zh-CN" altLang="en-US" sz="12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华文细黑" panose="02010600040101010101" charset="-122"/>
                <a:sym typeface="Calibri" panose="020F0702030404030204" charset="0"/>
              </a:rPr>
              <a:t>输入文字输入文字</a:t>
            </a:r>
            <a:r>
              <a:rPr kumimoji="0" lang="en-US" altLang="zh-CN" sz="1200" b="0" i="0" u="none" strike="noStrike" kern="1200" cap="none" spc="0" normalizeH="0" baseline="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华文细黑" panose="02010600040101010101" charset="-122"/>
                <a:sym typeface="Calibri" panose="020F0702030404030204" charset="0"/>
              </a:rPr>
              <a:t> </a:t>
            </a:r>
          </a:p>
        </p:txBody>
      </p:sp>
      <p:sp>
        <p:nvSpPr>
          <p:cNvPr id="18" name="矩形 17"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6566535" y="4078605"/>
            <a:ext cx="1417955" cy="1198880"/>
          </a:xfrm>
          <a:prstGeom prst="rect">
            <a:avLst/>
          </a:prstGeom>
        </p:spPr>
        <p:txBody>
          <a:bodyPr wrap="square">
            <a:spAutoFit/>
          </a:bodyPr>
          <a:lstStyle/>
          <a:p>
            <a:pPr algn="dist" fontAlgn="base">
              <a:lnSpc>
                <a:spcPct val="150000"/>
              </a:lnSpc>
              <a:spcBef>
                <a:spcPct val="0"/>
              </a:spcBef>
              <a:spcAft>
                <a:spcPct val="0"/>
              </a:spcAft>
              <a:defRPr/>
            </a:pPr>
            <a:r>
              <a:rPr lang="zh-CN" altLang="en-US" sz="12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输入文字输入文字输入文字输入文字输入文字输入文字输入文字输入文字</a:t>
            </a:r>
          </a:p>
        </p:txBody>
      </p:sp>
      <p:sp>
        <p:nvSpPr>
          <p:cNvPr id="20" name="矩形 19"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9104630" y="4078605"/>
            <a:ext cx="1417955" cy="1198880"/>
          </a:xfrm>
          <a:prstGeom prst="rect">
            <a:avLst/>
          </a:prstGeom>
        </p:spPr>
        <p:txBody>
          <a:bodyPr wrap="square">
            <a:spAutoFit/>
          </a:bodyPr>
          <a:lstStyle/>
          <a:p>
            <a:pPr algn="dist" fontAlgn="base">
              <a:lnSpc>
                <a:spcPct val="150000"/>
              </a:lnSpc>
              <a:spcBef>
                <a:spcPct val="0"/>
              </a:spcBef>
              <a:spcAft>
                <a:spcPct val="0"/>
              </a:spcAft>
              <a:defRPr/>
            </a:pPr>
            <a:r>
              <a:rPr kumimoji="0" lang="zh-CN" altLang="en-US" sz="1200" b="0" i="0" u="none" strike="noStrike" kern="1200" cap="none" spc="0" normalizeH="0" baseline="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华文细黑" panose="02010600040101010101" charset="-122"/>
                <a:sym typeface="Calibri" panose="020F0702030404030204" charset="0"/>
              </a:rPr>
              <a:t>输入文字</a:t>
            </a:r>
            <a:r>
              <a:rPr lang="zh-CN" altLang="en-US" sz="12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华文细黑" panose="02010600040101010101" charset="-122"/>
                <a:sym typeface="Calibri" panose="020F0702030404030204" charset="0"/>
              </a:rPr>
              <a:t>输入文字输入文字输入文字输入文字输入文字输入文字输入文字</a:t>
            </a:r>
            <a:r>
              <a:rPr lang="en-US" altLang="zh-CN" sz="12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华文细黑" panose="02010600040101010101" charset="-122"/>
                <a:sym typeface="Calibri" panose="020F0702030404030204" charset="0"/>
              </a:rPr>
              <a:t> </a:t>
            </a:r>
            <a:endParaRPr kumimoji="0" lang="en-US" altLang="zh-CN" sz="1200" b="0" i="0" u="none" strike="noStrike" kern="1200" cap="none" spc="0" normalizeH="0" baseline="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华文细黑" panose="02010600040101010101" charset="-122"/>
              <a:sym typeface="Calibri" panose="020F0702030404030204" charset="0"/>
            </a:endParaRPr>
          </a:p>
        </p:txBody>
      </p:sp>
      <p:grpSp>
        <p:nvGrpSpPr>
          <p:cNvPr id="210" name="íṥļïḑê"/>
          <p:cNvGrpSpPr/>
          <p:nvPr/>
        </p:nvGrpSpPr>
        <p:grpSpPr>
          <a:xfrm>
            <a:off x="11097895" y="659765"/>
            <a:ext cx="429260" cy="541020"/>
            <a:chOff x="996950" y="1409700"/>
            <a:chExt cx="3217863" cy="4044950"/>
          </a:xfrm>
          <a:solidFill>
            <a:srgbClr val="7D6094"/>
          </a:solidFill>
        </p:grpSpPr>
        <p:sp>
          <p:nvSpPr>
            <p:cNvPr id="211"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2"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3"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4"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5"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6"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7"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8"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9"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0"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1"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2"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3"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4"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5"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6"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7"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8"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9"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0"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1"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2"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3"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4"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5"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6"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7"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8"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9"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0"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1"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par>
                                <p:cTn id="25" presetID="16" presetClass="entr" presetSubtype="21"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barn(inVertical)">
                                      <p:cBhvr>
                                        <p:cTn id="27" dur="500"/>
                                        <p:tgtEl>
                                          <p:spTgt spid="13"/>
                                        </p:tgtEl>
                                      </p:cBhvr>
                                    </p:animEffect>
                                  </p:childTnLst>
                                </p:cTn>
                              </p:par>
                              <p:par>
                                <p:cTn id="28" presetID="42" presetClass="entr" presetSubtype="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1000"/>
                                        <p:tgtEl>
                                          <p:spTgt spid="14"/>
                                        </p:tgtEl>
                                      </p:cBhvr>
                                    </p:animEffect>
                                    <p:anim calcmode="lin" valueType="num">
                                      <p:cBhvr>
                                        <p:cTn id="31" dur="1000" fill="hold"/>
                                        <p:tgtEl>
                                          <p:spTgt spid="14"/>
                                        </p:tgtEl>
                                        <p:attrNameLst>
                                          <p:attrName>ppt_x</p:attrName>
                                        </p:attrNameLst>
                                      </p:cBhvr>
                                      <p:tavLst>
                                        <p:tav tm="0">
                                          <p:val>
                                            <p:strVal val="#ppt_x"/>
                                          </p:val>
                                        </p:tav>
                                        <p:tav tm="100000">
                                          <p:val>
                                            <p:strVal val="#ppt_x"/>
                                          </p:val>
                                        </p:tav>
                                      </p:tavLst>
                                    </p:anim>
                                    <p:anim calcmode="lin" valueType="num">
                                      <p:cBhvr>
                                        <p:cTn id="32" dur="1000" fill="hold"/>
                                        <p:tgtEl>
                                          <p:spTgt spid="14"/>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1000"/>
                                        <p:tgtEl>
                                          <p:spTgt spid="15"/>
                                        </p:tgtEl>
                                      </p:cBhvr>
                                    </p:animEffect>
                                    <p:anim calcmode="lin" valueType="num">
                                      <p:cBhvr>
                                        <p:cTn id="36" dur="1000" fill="hold"/>
                                        <p:tgtEl>
                                          <p:spTgt spid="15"/>
                                        </p:tgtEl>
                                        <p:attrNameLst>
                                          <p:attrName>ppt_x</p:attrName>
                                        </p:attrNameLst>
                                      </p:cBhvr>
                                      <p:tavLst>
                                        <p:tav tm="0">
                                          <p:val>
                                            <p:strVal val="#ppt_x"/>
                                          </p:val>
                                        </p:tav>
                                        <p:tav tm="100000">
                                          <p:val>
                                            <p:strVal val="#ppt_x"/>
                                          </p:val>
                                        </p:tav>
                                      </p:tavLst>
                                    </p:anim>
                                    <p:anim calcmode="lin" valueType="num">
                                      <p:cBhvr>
                                        <p:cTn id="37" dur="1000" fill="hold"/>
                                        <p:tgtEl>
                                          <p:spTgt spid="15"/>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1000"/>
                                        <p:tgtEl>
                                          <p:spTgt spid="16"/>
                                        </p:tgtEl>
                                      </p:cBhvr>
                                    </p:animEffect>
                                    <p:anim calcmode="lin" valueType="num">
                                      <p:cBhvr>
                                        <p:cTn id="41" dur="1000" fill="hold"/>
                                        <p:tgtEl>
                                          <p:spTgt spid="16"/>
                                        </p:tgtEl>
                                        <p:attrNameLst>
                                          <p:attrName>ppt_x</p:attrName>
                                        </p:attrNameLst>
                                      </p:cBhvr>
                                      <p:tavLst>
                                        <p:tav tm="0">
                                          <p:val>
                                            <p:strVal val="#ppt_x"/>
                                          </p:val>
                                        </p:tav>
                                        <p:tav tm="100000">
                                          <p:val>
                                            <p:strVal val="#ppt_x"/>
                                          </p:val>
                                        </p:tav>
                                      </p:tavLst>
                                    </p:anim>
                                    <p:anim calcmode="lin" valueType="num">
                                      <p:cBhvr>
                                        <p:cTn id="42" dur="1000" fill="hold"/>
                                        <p:tgtEl>
                                          <p:spTgt spid="16"/>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1000"/>
                                        <p:tgtEl>
                                          <p:spTgt spid="17"/>
                                        </p:tgtEl>
                                      </p:cBhvr>
                                    </p:animEffect>
                                    <p:anim calcmode="lin" valueType="num">
                                      <p:cBhvr>
                                        <p:cTn id="46" dur="1000" fill="hold"/>
                                        <p:tgtEl>
                                          <p:spTgt spid="17"/>
                                        </p:tgtEl>
                                        <p:attrNameLst>
                                          <p:attrName>ppt_x</p:attrName>
                                        </p:attrNameLst>
                                      </p:cBhvr>
                                      <p:tavLst>
                                        <p:tav tm="0">
                                          <p:val>
                                            <p:strVal val="#ppt_x"/>
                                          </p:val>
                                        </p:tav>
                                        <p:tav tm="100000">
                                          <p:val>
                                            <p:strVal val="#ppt_x"/>
                                          </p:val>
                                        </p:tav>
                                      </p:tavLst>
                                    </p:anim>
                                    <p:anim calcmode="lin" valueType="num">
                                      <p:cBhvr>
                                        <p:cTn id="4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7" grpId="0" bldLvl="0" animBg="1"/>
      <p:bldP spid="9" grpId="0" bldLvl="0" animBg="1"/>
      <p:bldP spid="11" grpId="0" bldLvl="0" animBg="1"/>
      <p:bldP spid="13" grpId="0"/>
      <p:bldP spid="14" grpId="0"/>
      <p:bldP spid="15" grpId="0"/>
      <p:bldP spid="16"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FC2C3"/>
        </a:solidFill>
        <a:effectLst/>
      </p:bgPr>
    </p:bg>
    <p:spTree>
      <p:nvGrpSpPr>
        <p:cNvPr id="1" name=""/>
        <p:cNvGrpSpPr/>
        <p:nvPr/>
      </p:nvGrpSpPr>
      <p:grpSpPr>
        <a:xfrm>
          <a:off x="0" y="0"/>
          <a:ext cx="0" cy="0"/>
          <a:chOff x="0" y="0"/>
          <a:chExt cx="0" cy="0"/>
        </a:xfrm>
      </p:grpSpPr>
      <p:pic>
        <p:nvPicPr>
          <p:cNvPr id="31" name="图片 30" descr="_MG_6653"/>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0" y="6985"/>
            <a:ext cx="12192000" cy="6851650"/>
          </a:xfrm>
          <a:prstGeom prst="rect">
            <a:avLst/>
          </a:prstGeom>
        </p:spPr>
      </p:pic>
      <p:sp>
        <p:nvSpPr>
          <p:cNvPr id="2" name="矩形 1"/>
          <p:cNvSpPr/>
          <p:nvPr/>
        </p:nvSpPr>
        <p:spPr>
          <a:xfrm>
            <a:off x="-635" y="0"/>
            <a:ext cx="12192000" cy="6858000"/>
          </a:xfrm>
          <a:prstGeom prst="rect">
            <a:avLst/>
          </a:prstGeom>
          <a:solidFill>
            <a:srgbClr val="9E71A7">
              <a:alpha val="30000"/>
            </a:srgbClr>
          </a:solidFill>
          <a:ln>
            <a:noFill/>
          </a:ln>
          <a:effectLst>
            <a:glow>
              <a:schemeClr val="accent1">
                <a:alpha val="56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nvGrpSpPr>
          <p:cNvPr id="5" name="组合 4"/>
          <p:cNvGrpSpPr/>
          <p:nvPr/>
        </p:nvGrpSpPr>
        <p:grpSpPr>
          <a:xfrm>
            <a:off x="3620729" y="1038532"/>
            <a:ext cx="4950542" cy="4780935"/>
            <a:chOff x="3620729" y="1038532"/>
            <a:chExt cx="4950542" cy="4780935"/>
          </a:xfrm>
        </p:grpSpPr>
        <p:sp>
          <p:nvSpPr>
            <p:cNvPr id="3" name="圆: 空心 2"/>
            <p:cNvSpPr/>
            <p:nvPr/>
          </p:nvSpPr>
          <p:spPr>
            <a:xfrm>
              <a:off x="3620729" y="1038532"/>
              <a:ext cx="4950542" cy="4780935"/>
            </a:xfrm>
            <a:prstGeom prst="donut">
              <a:avLst>
                <a:gd name="adj" fmla="val 10853"/>
              </a:avLst>
            </a:prstGeom>
            <a:solidFill>
              <a:srgbClr val="9E71A7"/>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 name="椭圆 3"/>
            <p:cNvSpPr/>
            <p:nvPr/>
          </p:nvSpPr>
          <p:spPr>
            <a:xfrm>
              <a:off x="4154129" y="1551038"/>
              <a:ext cx="3883742" cy="3755922"/>
            </a:xfrm>
            <a:prstGeom prst="ellipse">
              <a:avLst/>
            </a:prstGeom>
            <a:solidFill>
              <a:srgbClr val="B49CCB">
                <a:alpha val="96000"/>
              </a:srgb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矩形 6"/>
          <p:cNvSpPr/>
          <p:nvPr/>
        </p:nvSpPr>
        <p:spPr>
          <a:xfrm>
            <a:off x="4785360" y="3153410"/>
            <a:ext cx="2621280" cy="829945"/>
          </a:xfrm>
          <a:prstGeom prst="rect">
            <a:avLst/>
          </a:prstGeom>
          <a:noFill/>
          <a:ln>
            <a:noFill/>
          </a:ln>
        </p:spPr>
        <p:txBody>
          <a:bodyPr wrap="none" rtlCol="0" anchor="t">
            <a:spAutoFit/>
          </a:bodyPr>
          <a:lstStyle/>
          <a:p>
            <a:pPr algn="ctr"/>
            <a:r>
              <a:rPr lang="zh-CN" altLang="en-US" sz="4800" b="1" dirty="0">
                <a:solidFill>
                  <a:schemeClr val="bg1"/>
                </a:solidFill>
                <a:latin typeface="Microsoft YaHei Bold" panose="020B0502040204020203" charset="-122"/>
                <a:ea typeface="Microsoft YaHei Bold" panose="020B0502040204020203" charset="-122"/>
              </a:rPr>
              <a:t>输入内容</a:t>
            </a:r>
          </a:p>
        </p:txBody>
      </p:sp>
      <p:sp>
        <p:nvSpPr>
          <p:cNvPr id="12" name="文本框 11"/>
          <p:cNvSpPr txBox="1"/>
          <p:nvPr/>
        </p:nvSpPr>
        <p:spPr>
          <a:xfrm>
            <a:off x="4768215" y="2569845"/>
            <a:ext cx="2654935" cy="583565"/>
          </a:xfrm>
          <a:prstGeom prst="rect">
            <a:avLst/>
          </a:prstGeom>
          <a:noFill/>
        </p:spPr>
        <p:txBody>
          <a:bodyPr wrap="square" rtlCol="0">
            <a:spAutoFit/>
          </a:bodyPr>
          <a:lstStyle/>
          <a:p>
            <a:r>
              <a:rPr lang="en-US" altLang="zh-CN" sz="3200" b="1">
                <a:solidFill>
                  <a:schemeClr val="bg1"/>
                </a:solidFill>
                <a:latin typeface="BIZ UDPGothic" panose="020B0400000000000000" charset="-128"/>
                <a:ea typeface="BIZ UDPGothic" panose="020B0400000000000000" charset="-128"/>
              </a:rPr>
              <a:t>PART ONE</a:t>
            </a:r>
          </a:p>
        </p:txBody>
      </p:sp>
      <p:grpSp>
        <p:nvGrpSpPr>
          <p:cNvPr id="74" name="íṥļïḑê"/>
          <p:cNvGrpSpPr/>
          <p:nvPr/>
        </p:nvGrpSpPr>
        <p:grpSpPr>
          <a:xfrm>
            <a:off x="11157585" y="442595"/>
            <a:ext cx="429260" cy="541020"/>
            <a:chOff x="996950" y="1409700"/>
            <a:chExt cx="3217863" cy="4044950"/>
          </a:xfrm>
          <a:solidFill>
            <a:schemeClr val="bg1"/>
          </a:solidFill>
        </p:grpSpPr>
        <p:sp>
          <p:nvSpPr>
            <p:cNvPr id="75"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ustDataLst>
      <p:tags r:id="rId1"/>
    </p:custData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txBox="1"/>
          <p:nvPr/>
        </p:nvSpPr>
        <p:spPr>
          <a:xfrm>
            <a:off x="8335299" y="1022052"/>
            <a:ext cx="1817370" cy="420370"/>
          </a:xfrm>
          <a:prstGeom prst="rect">
            <a:avLst/>
          </a:prstGeom>
          <a:noFill/>
        </p:spPr>
        <p:txBody>
          <a:bodyPr wrap="non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zh-CN" altLang="en-US" sz="2135" b="1" i="0" u="none" strike="noStrike" kern="1200" cap="none" spc="0" normalizeH="0" baseline="0" noProof="0">
                <a:ln>
                  <a:noFill/>
                </a:ln>
                <a:solidFill>
                  <a:srgbClr val="684F77"/>
                </a:solidFill>
                <a:effectLst/>
                <a:uLnTx/>
                <a:uFillTx/>
                <a:latin typeface="华文细黑" panose="02010600040101010101" charset="-122"/>
                <a:ea typeface="华文细黑" panose="02010600040101010101" charset="-122"/>
                <a:cs typeface="+mn-cs"/>
                <a:sym typeface="+mn-lt"/>
              </a:rPr>
              <a:t>点击输入内容</a:t>
            </a:r>
          </a:p>
        </p:txBody>
      </p:sp>
      <p:sp>
        <p:nvSpPr>
          <p:cNvPr id="19" name="矩形 18"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8335299" y="1403915"/>
            <a:ext cx="3503048" cy="737235"/>
          </a:xfrm>
          <a:prstGeom prst="rect">
            <a:avLst/>
          </a:prstGeom>
        </p:spPr>
        <p:txBody>
          <a:bodyPr wrap="square">
            <a:spAutoFit/>
          </a:bodyPr>
          <a:lstStyle/>
          <a:p>
            <a:pPr algn="dist" fontAlgn="base">
              <a:lnSpc>
                <a:spcPct val="150000"/>
              </a:lnSpc>
              <a:spcBef>
                <a:spcPct val="0"/>
              </a:spcBef>
              <a:spcAft>
                <a:spcPct val="0"/>
              </a:spcAft>
              <a:defRPr/>
            </a:pPr>
            <a:r>
              <a:rPr lang="zh-CN" altLang="en-US" sz="14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a:t>
            </a:r>
          </a:p>
          <a:p>
            <a:pPr algn="dist" fontAlgn="base">
              <a:lnSpc>
                <a:spcPct val="150000"/>
              </a:lnSpc>
              <a:spcBef>
                <a:spcPct val="0"/>
              </a:spcBef>
              <a:spcAft>
                <a:spcPct val="0"/>
              </a:spcAft>
              <a:defRPr/>
            </a:pPr>
            <a:r>
              <a:rPr lang="zh-CN" altLang="en-US" sz="14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a:t>
            </a:r>
            <a:endParaRPr kumimoji="0" lang="en-US" altLang="zh-CN" sz="1400" b="0" i="0" u="none" strike="noStrike" kern="1200" cap="none" spc="0" normalizeH="0" baseline="0" noProof="0">
              <a:ln>
                <a:noFill/>
              </a:ln>
              <a:solidFill>
                <a:schemeClr val="tx1"/>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endParaRPr>
          </a:p>
        </p:txBody>
      </p:sp>
      <p:sp>
        <p:nvSpPr>
          <p:cNvPr id="20" name="文本框 19"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txBox="1"/>
          <p:nvPr/>
        </p:nvSpPr>
        <p:spPr>
          <a:xfrm>
            <a:off x="8335299" y="2922203"/>
            <a:ext cx="1813560" cy="420370"/>
          </a:xfrm>
          <a:prstGeom prst="rect">
            <a:avLst/>
          </a:prstGeom>
          <a:noFill/>
        </p:spPr>
        <p:txBody>
          <a:bodyPr wrap="non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zh-CN" altLang="en-US" sz="2135" b="1" i="0" u="none" strike="noStrike" kern="1200" cap="none" spc="0" normalizeH="0" baseline="0" noProof="0">
                <a:ln>
                  <a:noFill/>
                </a:ln>
                <a:solidFill>
                  <a:srgbClr val="684F77"/>
                </a:solidFill>
                <a:effectLst/>
                <a:uLnTx/>
                <a:uFillTx/>
                <a:latin typeface="华文细黑" panose="02010600040101010101" charset="-122"/>
                <a:ea typeface="华文细黑" panose="02010600040101010101" charset="-122"/>
                <a:cs typeface="+mn-cs"/>
                <a:sym typeface="+mn-lt"/>
              </a:rPr>
              <a:t>点击输入内容</a:t>
            </a:r>
          </a:p>
        </p:txBody>
      </p:sp>
      <p:sp>
        <p:nvSpPr>
          <p:cNvPr id="22" name="文本框 21"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txBox="1"/>
          <p:nvPr/>
        </p:nvSpPr>
        <p:spPr>
          <a:xfrm>
            <a:off x="8335299" y="4733685"/>
            <a:ext cx="1813560" cy="420370"/>
          </a:xfrm>
          <a:prstGeom prst="rect">
            <a:avLst/>
          </a:prstGeom>
          <a:noFill/>
        </p:spPr>
        <p:txBody>
          <a:bodyPr wrap="non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zh-CN" altLang="en-US" sz="2135" b="1" i="0" u="none" strike="noStrike" kern="1200" cap="none" spc="0" normalizeH="0" baseline="0" noProof="0">
                <a:ln>
                  <a:noFill/>
                </a:ln>
                <a:solidFill>
                  <a:srgbClr val="684F77"/>
                </a:solidFill>
                <a:effectLst/>
                <a:uLnTx/>
                <a:uFillTx/>
                <a:latin typeface="华文细黑" panose="02010600040101010101" charset="-122"/>
                <a:ea typeface="华文细黑" panose="02010600040101010101" charset="-122"/>
                <a:cs typeface="+mn-cs"/>
                <a:sym typeface="+mn-lt"/>
              </a:rPr>
              <a:t>点击输入内容</a:t>
            </a:r>
          </a:p>
        </p:txBody>
      </p:sp>
      <p:grpSp>
        <p:nvGrpSpPr>
          <p:cNvPr id="3" name="组合 2"/>
          <p:cNvGrpSpPr/>
          <p:nvPr/>
        </p:nvGrpSpPr>
        <p:grpSpPr>
          <a:xfrm>
            <a:off x="7466542" y="4773395"/>
            <a:ext cx="552816" cy="644477"/>
            <a:chOff x="3238828" y="1591653"/>
            <a:chExt cx="490317" cy="571616"/>
          </a:xfrm>
          <a:solidFill>
            <a:srgbClr val="684F77"/>
          </a:solidFill>
        </p:grpSpPr>
        <p:sp>
          <p:nvSpPr>
            <p:cNvPr id="11" name="Freeform 9"/>
            <p:cNvSpPr>
              <a:spLocks noEditPoints="1"/>
            </p:cNvSpPr>
            <p:nvPr/>
          </p:nvSpPr>
          <p:spPr bwMode="auto">
            <a:xfrm>
              <a:off x="3238828" y="1591653"/>
              <a:ext cx="490317" cy="571616"/>
            </a:xfrm>
            <a:custGeom>
              <a:avLst/>
              <a:gdLst>
                <a:gd name="T0" fmla="*/ 579 w 636"/>
                <a:gd name="T1" fmla="*/ 0 h 746"/>
                <a:gd name="T2" fmla="*/ 57 w 636"/>
                <a:gd name="T3" fmla="*/ 0 h 746"/>
                <a:gd name="T4" fmla="*/ 0 w 636"/>
                <a:gd name="T5" fmla="*/ 57 h 746"/>
                <a:gd name="T6" fmla="*/ 0 w 636"/>
                <a:gd name="T7" fmla="*/ 689 h 746"/>
                <a:gd name="T8" fmla="*/ 57 w 636"/>
                <a:gd name="T9" fmla="*/ 746 h 746"/>
                <a:gd name="T10" fmla="*/ 579 w 636"/>
                <a:gd name="T11" fmla="*/ 746 h 746"/>
                <a:gd name="T12" fmla="*/ 636 w 636"/>
                <a:gd name="T13" fmla="*/ 689 h 746"/>
                <a:gd name="T14" fmla="*/ 636 w 636"/>
                <a:gd name="T15" fmla="*/ 57 h 746"/>
                <a:gd name="T16" fmla="*/ 579 w 636"/>
                <a:gd name="T17" fmla="*/ 0 h 746"/>
                <a:gd name="T18" fmla="*/ 43 w 636"/>
                <a:gd name="T19" fmla="*/ 689 h 746"/>
                <a:gd name="T20" fmla="*/ 43 w 636"/>
                <a:gd name="T21" fmla="*/ 57 h 746"/>
                <a:gd name="T22" fmla="*/ 57 w 636"/>
                <a:gd name="T23" fmla="*/ 43 h 746"/>
                <a:gd name="T24" fmla="*/ 94 w 636"/>
                <a:gd name="T25" fmla="*/ 43 h 746"/>
                <a:gd name="T26" fmla="*/ 94 w 636"/>
                <a:gd name="T27" fmla="*/ 703 h 746"/>
                <a:gd name="T28" fmla="*/ 57 w 636"/>
                <a:gd name="T29" fmla="*/ 703 h 746"/>
                <a:gd name="T30" fmla="*/ 43 w 636"/>
                <a:gd name="T31" fmla="*/ 689 h 746"/>
                <a:gd name="T32" fmla="*/ 593 w 636"/>
                <a:gd name="T33" fmla="*/ 689 h 746"/>
                <a:gd name="T34" fmla="*/ 579 w 636"/>
                <a:gd name="T35" fmla="*/ 703 h 746"/>
                <a:gd name="T36" fmla="*/ 138 w 636"/>
                <a:gd name="T37" fmla="*/ 703 h 746"/>
                <a:gd name="T38" fmla="*/ 138 w 636"/>
                <a:gd name="T39" fmla="*/ 43 h 746"/>
                <a:gd name="T40" fmla="*/ 579 w 636"/>
                <a:gd name="T41" fmla="*/ 43 h 746"/>
                <a:gd name="T42" fmla="*/ 593 w 636"/>
                <a:gd name="T43" fmla="*/ 57 h 746"/>
                <a:gd name="T44" fmla="*/ 593 w 636"/>
                <a:gd name="T45" fmla="*/ 689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6" h="746">
                  <a:moveTo>
                    <a:pt x="579" y="0"/>
                  </a:moveTo>
                  <a:cubicBezTo>
                    <a:pt x="57" y="0"/>
                    <a:pt x="57" y="0"/>
                    <a:pt x="57" y="0"/>
                  </a:cubicBezTo>
                  <a:cubicBezTo>
                    <a:pt x="25" y="0"/>
                    <a:pt x="0" y="25"/>
                    <a:pt x="0" y="57"/>
                  </a:cubicBezTo>
                  <a:cubicBezTo>
                    <a:pt x="0" y="689"/>
                    <a:pt x="0" y="689"/>
                    <a:pt x="0" y="689"/>
                  </a:cubicBezTo>
                  <a:cubicBezTo>
                    <a:pt x="0" y="721"/>
                    <a:pt x="25" y="746"/>
                    <a:pt x="57" y="746"/>
                  </a:cubicBezTo>
                  <a:cubicBezTo>
                    <a:pt x="579" y="746"/>
                    <a:pt x="579" y="746"/>
                    <a:pt x="579" y="746"/>
                  </a:cubicBezTo>
                  <a:cubicBezTo>
                    <a:pt x="611" y="746"/>
                    <a:pt x="636" y="721"/>
                    <a:pt x="636" y="689"/>
                  </a:cubicBezTo>
                  <a:cubicBezTo>
                    <a:pt x="636" y="57"/>
                    <a:pt x="636" y="57"/>
                    <a:pt x="636" y="57"/>
                  </a:cubicBezTo>
                  <a:cubicBezTo>
                    <a:pt x="636" y="25"/>
                    <a:pt x="611" y="0"/>
                    <a:pt x="579" y="0"/>
                  </a:cubicBezTo>
                  <a:close/>
                  <a:moveTo>
                    <a:pt x="43" y="689"/>
                  </a:moveTo>
                  <a:cubicBezTo>
                    <a:pt x="43" y="57"/>
                    <a:pt x="43" y="57"/>
                    <a:pt x="43" y="57"/>
                  </a:cubicBezTo>
                  <a:cubicBezTo>
                    <a:pt x="43" y="49"/>
                    <a:pt x="49" y="43"/>
                    <a:pt x="57" y="43"/>
                  </a:cubicBezTo>
                  <a:cubicBezTo>
                    <a:pt x="94" y="43"/>
                    <a:pt x="94" y="43"/>
                    <a:pt x="94" y="43"/>
                  </a:cubicBezTo>
                  <a:cubicBezTo>
                    <a:pt x="94" y="703"/>
                    <a:pt x="94" y="703"/>
                    <a:pt x="94" y="703"/>
                  </a:cubicBezTo>
                  <a:cubicBezTo>
                    <a:pt x="57" y="703"/>
                    <a:pt x="57" y="703"/>
                    <a:pt x="57" y="703"/>
                  </a:cubicBezTo>
                  <a:cubicBezTo>
                    <a:pt x="49" y="703"/>
                    <a:pt x="43" y="697"/>
                    <a:pt x="43" y="689"/>
                  </a:cubicBezTo>
                  <a:close/>
                  <a:moveTo>
                    <a:pt x="593" y="689"/>
                  </a:moveTo>
                  <a:cubicBezTo>
                    <a:pt x="593" y="697"/>
                    <a:pt x="587" y="703"/>
                    <a:pt x="579" y="703"/>
                  </a:cubicBezTo>
                  <a:cubicBezTo>
                    <a:pt x="138" y="703"/>
                    <a:pt x="138" y="703"/>
                    <a:pt x="138" y="703"/>
                  </a:cubicBezTo>
                  <a:cubicBezTo>
                    <a:pt x="138" y="43"/>
                    <a:pt x="138" y="43"/>
                    <a:pt x="138" y="43"/>
                  </a:cubicBezTo>
                  <a:cubicBezTo>
                    <a:pt x="579" y="43"/>
                    <a:pt x="579" y="43"/>
                    <a:pt x="579" y="43"/>
                  </a:cubicBezTo>
                  <a:cubicBezTo>
                    <a:pt x="587" y="43"/>
                    <a:pt x="593" y="49"/>
                    <a:pt x="593" y="57"/>
                  </a:cubicBezTo>
                  <a:lnTo>
                    <a:pt x="593" y="6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12" name="Rectangle 10"/>
            <p:cNvSpPr>
              <a:spLocks noChangeArrowheads="1"/>
            </p:cNvSpPr>
            <p:nvPr/>
          </p:nvSpPr>
          <p:spPr bwMode="auto">
            <a:xfrm>
              <a:off x="3366134" y="1785133"/>
              <a:ext cx="115962" cy="3277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13" name="Rectangle 11"/>
            <p:cNvSpPr>
              <a:spLocks noChangeArrowheads="1"/>
            </p:cNvSpPr>
            <p:nvPr/>
          </p:nvSpPr>
          <p:spPr bwMode="auto">
            <a:xfrm>
              <a:off x="3366134" y="1708245"/>
              <a:ext cx="154406" cy="3277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14" name="Freeform 12"/>
            <p:cNvSpPr>
              <a:spLocks noEditPoints="1"/>
            </p:cNvSpPr>
            <p:nvPr/>
          </p:nvSpPr>
          <p:spPr bwMode="auto">
            <a:xfrm>
              <a:off x="3538816" y="1726522"/>
              <a:ext cx="117853" cy="381918"/>
            </a:xfrm>
            <a:custGeom>
              <a:avLst/>
              <a:gdLst>
                <a:gd name="T0" fmla="*/ 0 w 153"/>
                <a:gd name="T1" fmla="*/ 76 h 498"/>
                <a:gd name="T2" fmla="*/ 0 w 153"/>
                <a:gd name="T3" fmla="*/ 441 h 498"/>
                <a:gd name="T4" fmla="*/ 57 w 153"/>
                <a:gd name="T5" fmla="*/ 498 h 498"/>
                <a:gd name="T6" fmla="*/ 96 w 153"/>
                <a:gd name="T7" fmla="*/ 498 h 498"/>
                <a:gd name="T8" fmla="*/ 153 w 153"/>
                <a:gd name="T9" fmla="*/ 441 h 498"/>
                <a:gd name="T10" fmla="*/ 153 w 153"/>
                <a:gd name="T11" fmla="*/ 76 h 498"/>
                <a:gd name="T12" fmla="*/ 77 w 153"/>
                <a:gd name="T13" fmla="*/ 0 h 498"/>
                <a:gd name="T14" fmla="*/ 0 w 153"/>
                <a:gd name="T15" fmla="*/ 76 h 498"/>
                <a:gd name="T16" fmla="*/ 109 w 153"/>
                <a:gd name="T17" fmla="*/ 441 h 498"/>
                <a:gd name="T18" fmla="*/ 96 w 153"/>
                <a:gd name="T19" fmla="*/ 454 h 498"/>
                <a:gd name="T20" fmla="*/ 57 w 153"/>
                <a:gd name="T21" fmla="*/ 454 h 498"/>
                <a:gd name="T22" fmla="*/ 44 w 153"/>
                <a:gd name="T23" fmla="*/ 441 h 498"/>
                <a:gd name="T24" fmla="*/ 44 w 153"/>
                <a:gd name="T25" fmla="*/ 94 h 498"/>
                <a:gd name="T26" fmla="*/ 77 w 153"/>
                <a:gd name="T27" fmla="*/ 62 h 498"/>
                <a:gd name="T28" fmla="*/ 109 w 153"/>
                <a:gd name="T29" fmla="*/ 94 h 498"/>
                <a:gd name="T30" fmla="*/ 109 w 153"/>
                <a:gd name="T31" fmla="*/ 44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3" h="498">
                  <a:moveTo>
                    <a:pt x="0" y="76"/>
                  </a:moveTo>
                  <a:cubicBezTo>
                    <a:pt x="0" y="441"/>
                    <a:pt x="0" y="441"/>
                    <a:pt x="0" y="441"/>
                  </a:cubicBezTo>
                  <a:cubicBezTo>
                    <a:pt x="0" y="472"/>
                    <a:pt x="26" y="498"/>
                    <a:pt x="57" y="498"/>
                  </a:cubicBezTo>
                  <a:cubicBezTo>
                    <a:pt x="96" y="498"/>
                    <a:pt x="96" y="498"/>
                    <a:pt x="96" y="498"/>
                  </a:cubicBezTo>
                  <a:cubicBezTo>
                    <a:pt x="128" y="498"/>
                    <a:pt x="153" y="472"/>
                    <a:pt x="153" y="441"/>
                  </a:cubicBezTo>
                  <a:cubicBezTo>
                    <a:pt x="153" y="76"/>
                    <a:pt x="153" y="76"/>
                    <a:pt x="153" y="76"/>
                  </a:cubicBezTo>
                  <a:cubicBezTo>
                    <a:pt x="77" y="0"/>
                    <a:pt x="77" y="0"/>
                    <a:pt x="77" y="0"/>
                  </a:cubicBezTo>
                  <a:lnTo>
                    <a:pt x="0" y="76"/>
                  </a:lnTo>
                  <a:close/>
                  <a:moveTo>
                    <a:pt x="109" y="441"/>
                  </a:moveTo>
                  <a:cubicBezTo>
                    <a:pt x="109" y="448"/>
                    <a:pt x="104" y="454"/>
                    <a:pt x="96" y="454"/>
                  </a:cubicBezTo>
                  <a:cubicBezTo>
                    <a:pt x="57" y="454"/>
                    <a:pt x="57" y="454"/>
                    <a:pt x="57" y="454"/>
                  </a:cubicBezTo>
                  <a:cubicBezTo>
                    <a:pt x="50" y="454"/>
                    <a:pt x="44" y="448"/>
                    <a:pt x="44" y="441"/>
                  </a:cubicBezTo>
                  <a:cubicBezTo>
                    <a:pt x="44" y="94"/>
                    <a:pt x="44" y="94"/>
                    <a:pt x="44" y="94"/>
                  </a:cubicBezTo>
                  <a:cubicBezTo>
                    <a:pt x="77" y="62"/>
                    <a:pt x="77" y="62"/>
                    <a:pt x="77" y="62"/>
                  </a:cubicBezTo>
                  <a:cubicBezTo>
                    <a:pt x="109" y="94"/>
                    <a:pt x="109" y="94"/>
                    <a:pt x="109" y="94"/>
                  </a:cubicBezTo>
                  <a:lnTo>
                    <a:pt x="109" y="44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grpSp>
      <p:grpSp>
        <p:nvGrpSpPr>
          <p:cNvPr id="15" name="组合 14"/>
          <p:cNvGrpSpPr/>
          <p:nvPr/>
        </p:nvGrpSpPr>
        <p:grpSpPr>
          <a:xfrm>
            <a:off x="7388075" y="1097108"/>
            <a:ext cx="760208" cy="642676"/>
            <a:chOff x="5307284" y="1592452"/>
            <a:chExt cx="674263" cy="570019"/>
          </a:xfrm>
          <a:solidFill>
            <a:srgbClr val="684F77"/>
          </a:solidFill>
        </p:grpSpPr>
        <p:sp>
          <p:nvSpPr>
            <p:cNvPr id="16" name="Freeform 16"/>
            <p:cNvSpPr/>
            <p:nvPr/>
          </p:nvSpPr>
          <p:spPr bwMode="auto">
            <a:xfrm>
              <a:off x="5455149" y="1730706"/>
              <a:ext cx="379273" cy="158215"/>
            </a:xfrm>
            <a:custGeom>
              <a:avLst/>
              <a:gdLst>
                <a:gd name="T0" fmla="*/ 348 w 513"/>
                <a:gd name="T1" fmla="*/ 0 h 214"/>
                <a:gd name="T2" fmla="*/ 210 w 513"/>
                <a:gd name="T3" fmla="*/ 139 h 214"/>
                <a:gd name="T4" fmla="*/ 119 w 513"/>
                <a:gd name="T5" fmla="*/ 48 h 214"/>
                <a:gd name="T6" fmla="*/ 0 w 513"/>
                <a:gd name="T7" fmla="*/ 166 h 214"/>
                <a:gd name="T8" fmla="*/ 38 w 513"/>
                <a:gd name="T9" fmla="*/ 202 h 214"/>
                <a:gd name="T10" fmla="*/ 119 w 513"/>
                <a:gd name="T11" fmla="*/ 123 h 214"/>
                <a:gd name="T12" fmla="*/ 210 w 513"/>
                <a:gd name="T13" fmla="*/ 214 h 214"/>
                <a:gd name="T14" fmla="*/ 348 w 513"/>
                <a:gd name="T15" fmla="*/ 76 h 214"/>
                <a:gd name="T16" fmla="*/ 475 w 513"/>
                <a:gd name="T17" fmla="*/ 202 h 214"/>
                <a:gd name="T18" fmla="*/ 513 w 513"/>
                <a:gd name="T19" fmla="*/ 165 h 214"/>
                <a:gd name="T20" fmla="*/ 348 w 513"/>
                <a:gd name="T21" fmla="*/ 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3" h="214">
                  <a:moveTo>
                    <a:pt x="348" y="0"/>
                  </a:moveTo>
                  <a:lnTo>
                    <a:pt x="210" y="139"/>
                  </a:lnTo>
                  <a:lnTo>
                    <a:pt x="119" y="48"/>
                  </a:lnTo>
                  <a:lnTo>
                    <a:pt x="0" y="166"/>
                  </a:lnTo>
                  <a:lnTo>
                    <a:pt x="38" y="202"/>
                  </a:lnTo>
                  <a:lnTo>
                    <a:pt x="119" y="123"/>
                  </a:lnTo>
                  <a:lnTo>
                    <a:pt x="210" y="214"/>
                  </a:lnTo>
                  <a:lnTo>
                    <a:pt x="348" y="76"/>
                  </a:lnTo>
                  <a:lnTo>
                    <a:pt x="475" y="202"/>
                  </a:lnTo>
                  <a:lnTo>
                    <a:pt x="513" y="165"/>
                  </a:lnTo>
                  <a:lnTo>
                    <a:pt x="34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17" name="Freeform 17"/>
            <p:cNvSpPr>
              <a:spLocks noEditPoints="1"/>
            </p:cNvSpPr>
            <p:nvPr/>
          </p:nvSpPr>
          <p:spPr bwMode="auto">
            <a:xfrm>
              <a:off x="5307284" y="1592452"/>
              <a:ext cx="674263" cy="570019"/>
            </a:xfrm>
            <a:custGeom>
              <a:avLst/>
              <a:gdLst>
                <a:gd name="T0" fmla="*/ 912 w 912"/>
                <a:gd name="T1" fmla="*/ 54 h 771"/>
                <a:gd name="T2" fmla="*/ 912 w 912"/>
                <a:gd name="T3" fmla="*/ 0 h 771"/>
                <a:gd name="T4" fmla="*/ 2 w 912"/>
                <a:gd name="T5" fmla="*/ 0 h 771"/>
                <a:gd name="T6" fmla="*/ 2 w 912"/>
                <a:gd name="T7" fmla="*/ 54 h 771"/>
                <a:gd name="T8" fmla="*/ 30 w 912"/>
                <a:gd name="T9" fmla="*/ 54 h 771"/>
                <a:gd name="T10" fmla="*/ 30 w 912"/>
                <a:gd name="T11" fmla="*/ 541 h 771"/>
                <a:gd name="T12" fmla="*/ 0 w 912"/>
                <a:gd name="T13" fmla="*/ 541 h 771"/>
                <a:gd name="T14" fmla="*/ 0 w 912"/>
                <a:gd name="T15" fmla="*/ 594 h 771"/>
                <a:gd name="T16" fmla="*/ 30 w 912"/>
                <a:gd name="T17" fmla="*/ 594 h 771"/>
                <a:gd name="T18" fmla="*/ 30 w 912"/>
                <a:gd name="T19" fmla="*/ 595 h 771"/>
                <a:gd name="T20" fmla="*/ 429 w 912"/>
                <a:gd name="T21" fmla="*/ 595 h 771"/>
                <a:gd name="T22" fmla="*/ 429 w 912"/>
                <a:gd name="T23" fmla="*/ 718 h 771"/>
                <a:gd name="T24" fmla="*/ 367 w 912"/>
                <a:gd name="T25" fmla="*/ 718 h 771"/>
                <a:gd name="T26" fmla="*/ 367 w 912"/>
                <a:gd name="T27" fmla="*/ 771 h 771"/>
                <a:gd name="T28" fmla="*/ 545 w 912"/>
                <a:gd name="T29" fmla="*/ 771 h 771"/>
                <a:gd name="T30" fmla="*/ 545 w 912"/>
                <a:gd name="T31" fmla="*/ 718 h 771"/>
                <a:gd name="T32" fmla="*/ 482 w 912"/>
                <a:gd name="T33" fmla="*/ 718 h 771"/>
                <a:gd name="T34" fmla="*/ 482 w 912"/>
                <a:gd name="T35" fmla="*/ 595 h 771"/>
                <a:gd name="T36" fmla="*/ 885 w 912"/>
                <a:gd name="T37" fmla="*/ 595 h 771"/>
                <a:gd name="T38" fmla="*/ 885 w 912"/>
                <a:gd name="T39" fmla="*/ 594 h 771"/>
                <a:gd name="T40" fmla="*/ 911 w 912"/>
                <a:gd name="T41" fmla="*/ 594 h 771"/>
                <a:gd name="T42" fmla="*/ 911 w 912"/>
                <a:gd name="T43" fmla="*/ 541 h 771"/>
                <a:gd name="T44" fmla="*/ 885 w 912"/>
                <a:gd name="T45" fmla="*/ 541 h 771"/>
                <a:gd name="T46" fmla="*/ 885 w 912"/>
                <a:gd name="T47" fmla="*/ 54 h 771"/>
                <a:gd name="T48" fmla="*/ 912 w 912"/>
                <a:gd name="T49" fmla="*/ 54 h 771"/>
                <a:gd name="T50" fmla="*/ 83 w 912"/>
                <a:gd name="T51" fmla="*/ 541 h 771"/>
                <a:gd name="T52" fmla="*/ 83 w 912"/>
                <a:gd name="T53" fmla="*/ 55 h 771"/>
                <a:gd name="T54" fmla="*/ 832 w 912"/>
                <a:gd name="T55" fmla="*/ 55 h 771"/>
                <a:gd name="T56" fmla="*/ 832 w 912"/>
                <a:gd name="T57" fmla="*/ 541 h 771"/>
                <a:gd name="T58" fmla="*/ 83 w 912"/>
                <a:gd name="T59" fmla="*/ 541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12" h="771">
                  <a:moveTo>
                    <a:pt x="912" y="54"/>
                  </a:moveTo>
                  <a:lnTo>
                    <a:pt x="912" y="0"/>
                  </a:lnTo>
                  <a:lnTo>
                    <a:pt x="2" y="0"/>
                  </a:lnTo>
                  <a:lnTo>
                    <a:pt x="2" y="54"/>
                  </a:lnTo>
                  <a:lnTo>
                    <a:pt x="30" y="54"/>
                  </a:lnTo>
                  <a:lnTo>
                    <a:pt x="30" y="541"/>
                  </a:lnTo>
                  <a:lnTo>
                    <a:pt x="0" y="541"/>
                  </a:lnTo>
                  <a:lnTo>
                    <a:pt x="0" y="594"/>
                  </a:lnTo>
                  <a:lnTo>
                    <a:pt x="30" y="594"/>
                  </a:lnTo>
                  <a:lnTo>
                    <a:pt x="30" y="595"/>
                  </a:lnTo>
                  <a:lnTo>
                    <a:pt x="429" y="595"/>
                  </a:lnTo>
                  <a:lnTo>
                    <a:pt x="429" y="718"/>
                  </a:lnTo>
                  <a:lnTo>
                    <a:pt x="367" y="718"/>
                  </a:lnTo>
                  <a:lnTo>
                    <a:pt x="367" y="771"/>
                  </a:lnTo>
                  <a:lnTo>
                    <a:pt x="545" y="771"/>
                  </a:lnTo>
                  <a:lnTo>
                    <a:pt x="545" y="718"/>
                  </a:lnTo>
                  <a:lnTo>
                    <a:pt x="482" y="718"/>
                  </a:lnTo>
                  <a:lnTo>
                    <a:pt x="482" y="595"/>
                  </a:lnTo>
                  <a:lnTo>
                    <a:pt x="885" y="595"/>
                  </a:lnTo>
                  <a:lnTo>
                    <a:pt x="885" y="594"/>
                  </a:lnTo>
                  <a:lnTo>
                    <a:pt x="911" y="594"/>
                  </a:lnTo>
                  <a:lnTo>
                    <a:pt x="911" y="541"/>
                  </a:lnTo>
                  <a:lnTo>
                    <a:pt x="885" y="541"/>
                  </a:lnTo>
                  <a:lnTo>
                    <a:pt x="885" y="54"/>
                  </a:lnTo>
                  <a:lnTo>
                    <a:pt x="912" y="54"/>
                  </a:lnTo>
                  <a:close/>
                  <a:moveTo>
                    <a:pt x="83" y="541"/>
                  </a:moveTo>
                  <a:lnTo>
                    <a:pt x="83" y="55"/>
                  </a:lnTo>
                  <a:lnTo>
                    <a:pt x="832" y="55"/>
                  </a:lnTo>
                  <a:lnTo>
                    <a:pt x="832" y="541"/>
                  </a:lnTo>
                  <a:lnTo>
                    <a:pt x="83" y="54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grpSp>
      <p:grpSp>
        <p:nvGrpSpPr>
          <p:cNvPr id="24" name="组合 23"/>
          <p:cNvGrpSpPr/>
          <p:nvPr/>
        </p:nvGrpSpPr>
        <p:grpSpPr>
          <a:xfrm>
            <a:off x="7388242" y="2946945"/>
            <a:ext cx="826743" cy="619153"/>
            <a:chOff x="7438206" y="1602884"/>
            <a:chExt cx="733276" cy="549155"/>
          </a:xfrm>
          <a:solidFill>
            <a:srgbClr val="9E71A7"/>
          </a:solidFill>
        </p:grpSpPr>
        <p:sp>
          <p:nvSpPr>
            <p:cNvPr id="25" name="Freeform 21"/>
            <p:cNvSpPr/>
            <p:nvPr/>
          </p:nvSpPr>
          <p:spPr bwMode="auto">
            <a:xfrm>
              <a:off x="7697908" y="1847310"/>
              <a:ext cx="213068" cy="225933"/>
            </a:xfrm>
            <a:custGeom>
              <a:avLst/>
              <a:gdLst>
                <a:gd name="T0" fmla="*/ 0 w 265"/>
                <a:gd name="T1" fmla="*/ 131 h 281"/>
                <a:gd name="T2" fmla="*/ 38 w 265"/>
                <a:gd name="T3" fmla="*/ 169 h 281"/>
                <a:gd name="T4" fmla="*/ 107 w 265"/>
                <a:gd name="T5" fmla="*/ 102 h 281"/>
                <a:gd name="T6" fmla="*/ 105 w 265"/>
                <a:gd name="T7" fmla="*/ 281 h 281"/>
                <a:gd name="T8" fmla="*/ 159 w 265"/>
                <a:gd name="T9" fmla="*/ 281 h 281"/>
                <a:gd name="T10" fmla="*/ 159 w 265"/>
                <a:gd name="T11" fmla="*/ 102 h 281"/>
                <a:gd name="T12" fmla="*/ 227 w 265"/>
                <a:gd name="T13" fmla="*/ 169 h 281"/>
                <a:gd name="T14" fmla="*/ 265 w 265"/>
                <a:gd name="T15" fmla="*/ 131 h 281"/>
                <a:gd name="T16" fmla="*/ 132 w 265"/>
                <a:gd name="T17" fmla="*/ 0 h 281"/>
                <a:gd name="T18" fmla="*/ 0 w 265"/>
                <a:gd name="T19" fmla="*/ 13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5" h="281">
                  <a:moveTo>
                    <a:pt x="0" y="131"/>
                  </a:moveTo>
                  <a:lnTo>
                    <a:pt x="38" y="169"/>
                  </a:lnTo>
                  <a:lnTo>
                    <a:pt x="107" y="102"/>
                  </a:lnTo>
                  <a:lnTo>
                    <a:pt x="105" y="281"/>
                  </a:lnTo>
                  <a:lnTo>
                    <a:pt x="159" y="281"/>
                  </a:lnTo>
                  <a:lnTo>
                    <a:pt x="159" y="102"/>
                  </a:lnTo>
                  <a:lnTo>
                    <a:pt x="227" y="169"/>
                  </a:lnTo>
                  <a:lnTo>
                    <a:pt x="265" y="131"/>
                  </a:lnTo>
                  <a:lnTo>
                    <a:pt x="132" y="0"/>
                  </a:lnTo>
                  <a:lnTo>
                    <a:pt x="0" y="13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26" name="Freeform 22"/>
            <p:cNvSpPr>
              <a:spLocks noEditPoints="1"/>
            </p:cNvSpPr>
            <p:nvPr/>
          </p:nvSpPr>
          <p:spPr bwMode="auto">
            <a:xfrm>
              <a:off x="7438206" y="1602884"/>
              <a:ext cx="733276" cy="549155"/>
            </a:xfrm>
            <a:custGeom>
              <a:avLst/>
              <a:gdLst>
                <a:gd name="T0" fmla="*/ 692 w 747"/>
                <a:gd name="T1" fmla="*/ 240 h 562"/>
                <a:gd name="T2" fmla="*/ 579 w 747"/>
                <a:gd name="T3" fmla="*/ 186 h 562"/>
                <a:gd name="T4" fmla="*/ 520 w 747"/>
                <a:gd name="T5" fmla="*/ 61 h 562"/>
                <a:gd name="T6" fmla="*/ 374 w 747"/>
                <a:gd name="T7" fmla="*/ 0 h 562"/>
                <a:gd name="T8" fmla="*/ 228 w 747"/>
                <a:gd name="T9" fmla="*/ 61 h 562"/>
                <a:gd name="T10" fmla="*/ 168 w 747"/>
                <a:gd name="T11" fmla="*/ 186 h 562"/>
                <a:gd name="T12" fmla="*/ 55 w 747"/>
                <a:gd name="T13" fmla="*/ 240 h 562"/>
                <a:gd name="T14" fmla="*/ 0 w 747"/>
                <a:gd name="T15" fmla="*/ 374 h 562"/>
                <a:gd name="T16" fmla="*/ 55 w 747"/>
                <a:gd name="T17" fmla="*/ 507 h 562"/>
                <a:gd name="T18" fmla="*/ 189 w 747"/>
                <a:gd name="T19" fmla="*/ 562 h 562"/>
                <a:gd name="T20" fmla="*/ 559 w 747"/>
                <a:gd name="T21" fmla="*/ 562 h 562"/>
                <a:gd name="T22" fmla="*/ 692 w 747"/>
                <a:gd name="T23" fmla="*/ 507 h 562"/>
                <a:gd name="T24" fmla="*/ 747 w 747"/>
                <a:gd name="T25" fmla="*/ 374 h 562"/>
                <a:gd name="T26" fmla="*/ 692 w 747"/>
                <a:gd name="T27" fmla="*/ 240 h 562"/>
                <a:gd name="T28" fmla="*/ 559 w 747"/>
                <a:gd name="T29" fmla="*/ 518 h 562"/>
                <a:gd name="T30" fmla="*/ 189 w 747"/>
                <a:gd name="T31" fmla="*/ 518 h 562"/>
                <a:gd name="T32" fmla="*/ 44 w 747"/>
                <a:gd name="T33" fmla="*/ 374 h 562"/>
                <a:gd name="T34" fmla="*/ 188 w 747"/>
                <a:gd name="T35" fmla="*/ 229 h 562"/>
                <a:gd name="T36" fmla="*/ 211 w 747"/>
                <a:gd name="T37" fmla="*/ 229 h 562"/>
                <a:gd name="T38" fmla="*/ 211 w 747"/>
                <a:gd name="T39" fmla="*/ 207 h 562"/>
                <a:gd name="T40" fmla="*/ 211 w 747"/>
                <a:gd name="T41" fmla="*/ 207 h 562"/>
                <a:gd name="T42" fmla="*/ 374 w 747"/>
                <a:gd name="T43" fmla="*/ 44 h 562"/>
                <a:gd name="T44" fmla="*/ 536 w 747"/>
                <a:gd name="T45" fmla="*/ 206 h 562"/>
                <a:gd name="T46" fmla="*/ 536 w 747"/>
                <a:gd name="T47" fmla="*/ 207 h 562"/>
                <a:gd name="T48" fmla="*/ 536 w 747"/>
                <a:gd name="T49" fmla="*/ 229 h 562"/>
                <a:gd name="T50" fmla="*/ 558 w 747"/>
                <a:gd name="T51" fmla="*/ 229 h 562"/>
                <a:gd name="T52" fmla="*/ 559 w 747"/>
                <a:gd name="T53" fmla="*/ 229 h 562"/>
                <a:gd name="T54" fmla="*/ 704 w 747"/>
                <a:gd name="T55" fmla="*/ 374 h 562"/>
                <a:gd name="T56" fmla="*/ 559 w 747"/>
                <a:gd name="T57" fmla="*/ 51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7" h="562">
                  <a:moveTo>
                    <a:pt x="692" y="240"/>
                  </a:moveTo>
                  <a:cubicBezTo>
                    <a:pt x="661" y="210"/>
                    <a:pt x="622" y="191"/>
                    <a:pt x="579" y="186"/>
                  </a:cubicBezTo>
                  <a:cubicBezTo>
                    <a:pt x="574" y="139"/>
                    <a:pt x="554" y="95"/>
                    <a:pt x="520" y="61"/>
                  </a:cubicBezTo>
                  <a:cubicBezTo>
                    <a:pt x="481" y="22"/>
                    <a:pt x="429" y="0"/>
                    <a:pt x="374" y="0"/>
                  </a:cubicBezTo>
                  <a:cubicBezTo>
                    <a:pt x="318" y="0"/>
                    <a:pt x="267" y="22"/>
                    <a:pt x="228" y="61"/>
                  </a:cubicBezTo>
                  <a:cubicBezTo>
                    <a:pt x="193" y="95"/>
                    <a:pt x="173" y="139"/>
                    <a:pt x="168" y="186"/>
                  </a:cubicBezTo>
                  <a:cubicBezTo>
                    <a:pt x="125" y="191"/>
                    <a:pt x="86" y="210"/>
                    <a:pt x="55" y="240"/>
                  </a:cubicBezTo>
                  <a:cubicBezTo>
                    <a:pt x="20" y="276"/>
                    <a:pt x="0" y="323"/>
                    <a:pt x="0" y="374"/>
                  </a:cubicBezTo>
                  <a:cubicBezTo>
                    <a:pt x="0" y="424"/>
                    <a:pt x="20" y="471"/>
                    <a:pt x="55" y="507"/>
                  </a:cubicBezTo>
                  <a:cubicBezTo>
                    <a:pt x="91" y="542"/>
                    <a:pt x="138" y="562"/>
                    <a:pt x="189" y="562"/>
                  </a:cubicBezTo>
                  <a:cubicBezTo>
                    <a:pt x="559" y="562"/>
                    <a:pt x="559" y="562"/>
                    <a:pt x="559" y="562"/>
                  </a:cubicBezTo>
                  <a:cubicBezTo>
                    <a:pt x="609" y="562"/>
                    <a:pt x="657" y="542"/>
                    <a:pt x="692" y="507"/>
                  </a:cubicBezTo>
                  <a:cubicBezTo>
                    <a:pt x="728" y="471"/>
                    <a:pt x="747" y="424"/>
                    <a:pt x="747" y="374"/>
                  </a:cubicBezTo>
                  <a:cubicBezTo>
                    <a:pt x="747" y="323"/>
                    <a:pt x="728" y="276"/>
                    <a:pt x="692" y="240"/>
                  </a:cubicBezTo>
                  <a:close/>
                  <a:moveTo>
                    <a:pt x="559" y="518"/>
                  </a:moveTo>
                  <a:cubicBezTo>
                    <a:pt x="189" y="518"/>
                    <a:pt x="189" y="518"/>
                    <a:pt x="189" y="518"/>
                  </a:cubicBezTo>
                  <a:cubicBezTo>
                    <a:pt x="109" y="518"/>
                    <a:pt x="44" y="453"/>
                    <a:pt x="44" y="374"/>
                  </a:cubicBezTo>
                  <a:cubicBezTo>
                    <a:pt x="44" y="294"/>
                    <a:pt x="109" y="229"/>
                    <a:pt x="188" y="229"/>
                  </a:cubicBezTo>
                  <a:cubicBezTo>
                    <a:pt x="211" y="229"/>
                    <a:pt x="211" y="229"/>
                    <a:pt x="211" y="229"/>
                  </a:cubicBezTo>
                  <a:cubicBezTo>
                    <a:pt x="211" y="207"/>
                    <a:pt x="211" y="207"/>
                    <a:pt x="211" y="207"/>
                  </a:cubicBezTo>
                  <a:cubicBezTo>
                    <a:pt x="211" y="207"/>
                    <a:pt x="211" y="207"/>
                    <a:pt x="211" y="207"/>
                  </a:cubicBezTo>
                  <a:cubicBezTo>
                    <a:pt x="211" y="117"/>
                    <a:pt x="284" y="44"/>
                    <a:pt x="374" y="44"/>
                  </a:cubicBezTo>
                  <a:cubicBezTo>
                    <a:pt x="463" y="44"/>
                    <a:pt x="536" y="117"/>
                    <a:pt x="536" y="206"/>
                  </a:cubicBezTo>
                  <a:cubicBezTo>
                    <a:pt x="536" y="207"/>
                    <a:pt x="536" y="207"/>
                    <a:pt x="536" y="207"/>
                  </a:cubicBezTo>
                  <a:cubicBezTo>
                    <a:pt x="536" y="229"/>
                    <a:pt x="536" y="229"/>
                    <a:pt x="536" y="229"/>
                  </a:cubicBezTo>
                  <a:cubicBezTo>
                    <a:pt x="558" y="229"/>
                    <a:pt x="558" y="229"/>
                    <a:pt x="558" y="229"/>
                  </a:cubicBezTo>
                  <a:cubicBezTo>
                    <a:pt x="559" y="229"/>
                    <a:pt x="559" y="229"/>
                    <a:pt x="559" y="229"/>
                  </a:cubicBezTo>
                  <a:cubicBezTo>
                    <a:pt x="639" y="229"/>
                    <a:pt x="704" y="294"/>
                    <a:pt x="704" y="374"/>
                  </a:cubicBezTo>
                  <a:cubicBezTo>
                    <a:pt x="704" y="453"/>
                    <a:pt x="639" y="518"/>
                    <a:pt x="559" y="5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grpSp>
      <p:pic>
        <p:nvPicPr>
          <p:cNvPr id="8" name="图片 7" descr="150422-校园-001"/>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0" y="0"/>
            <a:ext cx="6871970" cy="6858635"/>
          </a:xfrm>
          <a:prstGeom prst="rect">
            <a:avLst/>
          </a:prstGeom>
        </p:spPr>
      </p:pic>
      <p:sp>
        <p:nvSpPr>
          <p:cNvPr id="9" name="矩形 8"/>
          <p:cNvSpPr/>
          <p:nvPr/>
        </p:nvSpPr>
        <p:spPr>
          <a:xfrm>
            <a:off x="-5715" y="635"/>
            <a:ext cx="6871970" cy="6858000"/>
          </a:xfrm>
          <a:prstGeom prst="rect">
            <a:avLst/>
          </a:prstGeom>
          <a:solidFill>
            <a:srgbClr val="9E71A7">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8335299" y="3379400"/>
            <a:ext cx="3503048" cy="737235"/>
          </a:xfrm>
          <a:prstGeom prst="rect">
            <a:avLst/>
          </a:prstGeom>
        </p:spPr>
        <p:txBody>
          <a:bodyPr wrap="square">
            <a:spAutoFit/>
          </a:bodyPr>
          <a:lstStyle/>
          <a:p>
            <a:pPr algn="dist" fontAlgn="base">
              <a:lnSpc>
                <a:spcPct val="150000"/>
              </a:lnSpc>
              <a:spcBef>
                <a:spcPct val="0"/>
              </a:spcBef>
              <a:spcAft>
                <a:spcPct val="0"/>
              </a:spcAft>
              <a:defRPr/>
            </a:pPr>
            <a:r>
              <a:rPr lang="zh-CN" altLang="en-US" sz="14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a:t>
            </a:r>
          </a:p>
          <a:p>
            <a:pPr algn="dist" fontAlgn="base">
              <a:lnSpc>
                <a:spcPct val="150000"/>
              </a:lnSpc>
              <a:spcBef>
                <a:spcPct val="0"/>
              </a:spcBef>
              <a:spcAft>
                <a:spcPct val="0"/>
              </a:spcAft>
              <a:defRPr/>
            </a:pPr>
            <a:r>
              <a:rPr lang="zh-CN" altLang="en-US" sz="14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a:t>
            </a:r>
            <a:endParaRPr kumimoji="0" lang="en-US" altLang="zh-CN" sz="1400" b="0" i="0" u="none" strike="noStrike" kern="1200" cap="none" spc="0" normalizeH="0" baseline="0" noProof="0">
              <a:ln>
                <a:noFill/>
              </a:ln>
              <a:solidFill>
                <a:schemeClr val="tx1"/>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endParaRPr>
          </a:p>
        </p:txBody>
      </p:sp>
      <p:sp>
        <p:nvSpPr>
          <p:cNvPr id="4" name="矩形 3"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8335299" y="5154225"/>
            <a:ext cx="3503048" cy="737235"/>
          </a:xfrm>
          <a:prstGeom prst="rect">
            <a:avLst/>
          </a:prstGeom>
        </p:spPr>
        <p:txBody>
          <a:bodyPr wrap="square">
            <a:spAutoFit/>
          </a:bodyPr>
          <a:lstStyle/>
          <a:p>
            <a:pPr algn="dist" fontAlgn="base">
              <a:lnSpc>
                <a:spcPct val="150000"/>
              </a:lnSpc>
              <a:spcBef>
                <a:spcPct val="0"/>
              </a:spcBef>
              <a:spcAft>
                <a:spcPct val="0"/>
              </a:spcAft>
              <a:defRPr/>
            </a:pPr>
            <a:r>
              <a:rPr lang="zh-CN" altLang="en-US" sz="14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a:t>
            </a:r>
          </a:p>
          <a:p>
            <a:pPr algn="dist" fontAlgn="base">
              <a:lnSpc>
                <a:spcPct val="150000"/>
              </a:lnSpc>
              <a:spcBef>
                <a:spcPct val="0"/>
              </a:spcBef>
              <a:spcAft>
                <a:spcPct val="0"/>
              </a:spcAft>
              <a:defRPr/>
            </a:pPr>
            <a:r>
              <a:rPr lang="zh-CN" altLang="en-US" sz="14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a:t>
            </a:r>
            <a:endParaRPr kumimoji="0" lang="en-US" altLang="zh-CN" sz="1400" b="0" i="0" u="none" strike="noStrike" kern="1200" cap="none" spc="0" normalizeH="0" baseline="0" noProof="0">
              <a:ln>
                <a:noFill/>
              </a:ln>
              <a:solidFill>
                <a:schemeClr val="tx1"/>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endParaRPr>
          </a:p>
        </p:txBody>
      </p:sp>
      <p:grpSp>
        <p:nvGrpSpPr>
          <p:cNvPr id="86" name="íṥļïḑê"/>
          <p:cNvGrpSpPr/>
          <p:nvPr/>
        </p:nvGrpSpPr>
        <p:grpSpPr>
          <a:xfrm>
            <a:off x="11395710" y="360680"/>
            <a:ext cx="429260" cy="541020"/>
            <a:chOff x="996950" y="1409700"/>
            <a:chExt cx="3217863" cy="4044950"/>
          </a:xfrm>
          <a:solidFill>
            <a:srgbClr val="7D6094"/>
          </a:solidFill>
        </p:grpSpPr>
        <p:sp>
          <p:nvSpPr>
            <p:cNvPr id="87"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文本框 7"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txBox="1"/>
          <p:nvPr/>
        </p:nvSpPr>
        <p:spPr>
          <a:xfrm>
            <a:off x="6210833" y="1795349"/>
            <a:ext cx="2625090" cy="583565"/>
          </a:xfrm>
          <a:prstGeom prst="rect">
            <a:avLst/>
          </a:prstGeom>
          <a:noFill/>
        </p:spPr>
        <p:txBody>
          <a:bodyPr wrap="none" rtlCol="0">
            <a:spAutoFit/>
          </a:bodyPr>
          <a:lstStyle/>
          <a:p>
            <a:pPr lvl="0">
              <a:defRPr/>
            </a:pPr>
            <a:r>
              <a:rPr lang="zh-CN" altLang="en-US" sz="3200" b="1">
                <a:solidFill>
                  <a:schemeClr val="bg1"/>
                </a:solidFill>
                <a:latin typeface="华文细黑" panose="02010600040101010101" charset="-122"/>
                <a:ea typeface="华文细黑" panose="02010600040101010101" charset="-122"/>
              </a:rPr>
              <a:t>工作内容回顾</a:t>
            </a:r>
          </a:p>
        </p:txBody>
      </p:sp>
      <p:sp>
        <p:nvSpPr>
          <p:cNvPr id="10" name="矩形 9" descr="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
          <p:cNvSpPr/>
          <p:nvPr/>
        </p:nvSpPr>
        <p:spPr>
          <a:xfrm>
            <a:off x="6210835" y="2369820"/>
            <a:ext cx="5841123" cy="1383665"/>
          </a:xfrm>
          <a:prstGeom prst="rect">
            <a:avLst/>
          </a:prstGeom>
        </p:spPr>
        <p:txBody>
          <a:bodyPr wrap="square">
            <a:spAutoFit/>
          </a:bodyPr>
          <a:lstStyle/>
          <a:p>
            <a:pPr fontAlgn="base">
              <a:lnSpc>
                <a:spcPct val="150000"/>
              </a:lnSpc>
              <a:spcBef>
                <a:spcPct val="0"/>
              </a:spcBef>
              <a:spcAft>
                <a:spcPct val="0"/>
              </a:spcAft>
              <a:defRPr/>
            </a:pPr>
            <a:r>
              <a:rPr kumimoji="0" lang="en-US" altLang="zh-CN" sz="1400" b="0" i="0" u="none" strike="noStrike" kern="1200" cap="none" spc="0" normalizeH="0" baseline="0" noProof="0">
                <a:ln>
                  <a:noFill/>
                </a:ln>
                <a:solidFill>
                  <a:schemeClr val="bg1"/>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Lorem ipsum dolor sit amet, consectetuer adipiscing elit. Aenean commodo ligula eget dolor. Lorem ipsum dolor sit amet, consectetuer adipiscing elit. Aenean commodo ligula eget dolor. Lorem ipsum dolor sit amet,consectetuer adipiscing elit. Aenean commodo ligula eget dolor. </a:t>
            </a:r>
          </a:p>
        </p:txBody>
      </p:sp>
      <p:sp>
        <p:nvSpPr>
          <p:cNvPr id="4" name="矩形 3"/>
          <p:cNvSpPr/>
          <p:nvPr/>
        </p:nvSpPr>
        <p:spPr>
          <a:xfrm>
            <a:off x="6002655" y="1424305"/>
            <a:ext cx="6261735" cy="2695575"/>
          </a:xfrm>
          <a:prstGeom prst="rect">
            <a:avLst/>
          </a:prstGeom>
          <a:solidFill>
            <a:srgbClr val="B19B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6" name="矩形 5"/>
          <p:cNvSpPr/>
          <p:nvPr/>
        </p:nvSpPr>
        <p:spPr>
          <a:xfrm>
            <a:off x="659130" y="982345"/>
            <a:ext cx="2839720" cy="113665"/>
          </a:xfrm>
          <a:prstGeom prst="rect">
            <a:avLst/>
          </a:prstGeom>
          <a:solidFill>
            <a:srgbClr val="B49CC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B49CCB"/>
              </a:solidFill>
              <a:latin typeface="华文细黑" panose="02010600040101010101" charset="-122"/>
              <a:ea typeface="华文细黑" panose="02010600040101010101" charset="-122"/>
            </a:endParaRPr>
          </a:p>
        </p:txBody>
      </p:sp>
      <p:sp>
        <p:nvSpPr>
          <p:cNvPr id="9" name="文本框 8"/>
          <p:cNvSpPr txBox="1"/>
          <p:nvPr/>
        </p:nvSpPr>
        <p:spPr>
          <a:xfrm>
            <a:off x="659130" y="461645"/>
            <a:ext cx="2738755" cy="521970"/>
          </a:xfrm>
          <a:prstGeom prst="rect">
            <a:avLst/>
          </a:prstGeom>
          <a:noFill/>
        </p:spPr>
        <p:txBody>
          <a:bodyPr wrap="square" rtlCol="0">
            <a:spAutoFit/>
          </a:bodyPr>
          <a:lstStyle/>
          <a:p>
            <a:pPr algn="ctr"/>
            <a:r>
              <a:rPr lang="zh-CN" altLang="en-US" sz="2800" b="1">
                <a:solidFill>
                  <a:srgbClr val="684F77"/>
                </a:solidFill>
                <a:latin typeface="华文细黑" panose="02010600040101010101" charset="-122"/>
                <a:ea typeface="华文细黑" panose="02010600040101010101" charset="-122"/>
              </a:rPr>
              <a:t>点击添加标题</a:t>
            </a:r>
          </a:p>
        </p:txBody>
      </p:sp>
      <p:sp>
        <p:nvSpPr>
          <p:cNvPr id="18" name="文本框 17"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txBox="1"/>
          <p:nvPr/>
        </p:nvSpPr>
        <p:spPr>
          <a:xfrm>
            <a:off x="1784004" y="5234065"/>
            <a:ext cx="1813560" cy="420370"/>
          </a:xfrm>
          <a:prstGeom prst="rect">
            <a:avLst/>
          </a:prstGeom>
          <a:noFill/>
        </p:spPr>
        <p:txBody>
          <a:bodyPr wrap="non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zh-CN" altLang="en-US" sz="2135" b="1" i="0" u="none" strike="noStrike" kern="1200" cap="none" spc="0" normalizeH="0" baseline="0" noProof="0">
                <a:ln>
                  <a:noFill/>
                </a:ln>
                <a:solidFill>
                  <a:srgbClr val="684F77"/>
                </a:solidFill>
                <a:effectLst/>
                <a:uLnTx/>
                <a:uFillTx/>
                <a:latin typeface="华文细黑" panose="02010600040101010101" charset="-122"/>
                <a:ea typeface="华文细黑" panose="02010600040101010101" charset="-122"/>
                <a:cs typeface="+mn-cs"/>
                <a:sym typeface="+mn-lt"/>
              </a:rPr>
              <a:t>点击输入内容</a:t>
            </a:r>
          </a:p>
        </p:txBody>
      </p:sp>
      <p:grpSp>
        <p:nvGrpSpPr>
          <p:cNvPr id="14" name="组合 13"/>
          <p:cNvGrpSpPr/>
          <p:nvPr/>
        </p:nvGrpSpPr>
        <p:grpSpPr>
          <a:xfrm>
            <a:off x="2393315" y="4485640"/>
            <a:ext cx="593090" cy="521970"/>
            <a:chOff x="5307284" y="1592452"/>
            <a:chExt cx="674263" cy="570019"/>
          </a:xfrm>
          <a:solidFill>
            <a:srgbClr val="684F77"/>
          </a:solidFill>
        </p:grpSpPr>
        <p:sp>
          <p:nvSpPr>
            <p:cNvPr id="16" name="Freeform 16"/>
            <p:cNvSpPr/>
            <p:nvPr/>
          </p:nvSpPr>
          <p:spPr bwMode="auto">
            <a:xfrm>
              <a:off x="5455149" y="1730706"/>
              <a:ext cx="379273" cy="158215"/>
            </a:xfrm>
            <a:custGeom>
              <a:avLst/>
              <a:gdLst>
                <a:gd name="T0" fmla="*/ 348 w 513"/>
                <a:gd name="T1" fmla="*/ 0 h 214"/>
                <a:gd name="T2" fmla="*/ 210 w 513"/>
                <a:gd name="T3" fmla="*/ 139 h 214"/>
                <a:gd name="T4" fmla="*/ 119 w 513"/>
                <a:gd name="T5" fmla="*/ 48 h 214"/>
                <a:gd name="T6" fmla="*/ 0 w 513"/>
                <a:gd name="T7" fmla="*/ 166 h 214"/>
                <a:gd name="T8" fmla="*/ 38 w 513"/>
                <a:gd name="T9" fmla="*/ 202 h 214"/>
                <a:gd name="T10" fmla="*/ 119 w 513"/>
                <a:gd name="T11" fmla="*/ 123 h 214"/>
                <a:gd name="T12" fmla="*/ 210 w 513"/>
                <a:gd name="T13" fmla="*/ 214 h 214"/>
                <a:gd name="T14" fmla="*/ 348 w 513"/>
                <a:gd name="T15" fmla="*/ 76 h 214"/>
                <a:gd name="T16" fmla="*/ 475 w 513"/>
                <a:gd name="T17" fmla="*/ 202 h 214"/>
                <a:gd name="T18" fmla="*/ 513 w 513"/>
                <a:gd name="T19" fmla="*/ 165 h 214"/>
                <a:gd name="T20" fmla="*/ 348 w 513"/>
                <a:gd name="T21" fmla="*/ 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3" h="214">
                  <a:moveTo>
                    <a:pt x="348" y="0"/>
                  </a:moveTo>
                  <a:lnTo>
                    <a:pt x="210" y="139"/>
                  </a:lnTo>
                  <a:lnTo>
                    <a:pt x="119" y="48"/>
                  </a:lnTo>
                  <a:lnTo>
                    <a:pt x="0" y="166"/>
                  </a:lnTo>
                  <a:lnTo>
                    <a:pt x="38" y="202"/>
                  </a:lnTo>
                  <a:lnTo>
                    <a:pt x="119" y="123"/>
                  </a:lnTo>
                  <a:lnTo>
                    <a:pt x="210" y="214"/>
                  </a:lnTo>
                  <a:lnTo>
                    <a:pt x="348" y="76"/>
                  </a:lnTo>
                  <a:lnTo>
                    <a:pt x="475" y="202"/>
                  </a:lnTo>
                  <a:lnTo>
                    <a:pt x="513" y="165"/>
                  </a:lnTo>
                  <a:lnTo>
                    <a:pt x="34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17" name="Freeform 17"/>
            <p:cNvSpPr>
              <a:spLocks noEditPoints="1"/>
            </p:cNvSpPr>
            <p:nvPr/>
          </p:nvSpPr>
          <p:spPr bwMode="auto">
            <a:xfrm>
              <a:off x="5307284" y="1592452"/>
              <a:ext cx="674263" cy="570019"/>
            </a:xfrm>
            <a:custGeom>
              <a:avLst/>
              <a:gdLst>
                <a:gd name="T0" fmla="*/ 912 w 912"/>
                <a:gd name="T1" fmla="*/ 54 h 771"/>
                <a:gd name="T2" fmla="*/ 912 w 912"/>
                <a:gd name="T3" fmla="*/ 0 h 771"/>
                <a:gd name="T4" fmla="*/ 2 w 912"/>
                <a:gd name="T5" fmla="*/ 0 h 771"/>
                <a:gd name="T6" fmla="*/ 2 w 912"/>
                <a:gd name="T7" fmla="*/ 54 h 771"/>
                <a:gd name="T8" fmla="*/ 30 w 912"/>
                <a:gd name="T9" fmla="*/ 54 h 771"/>
                <a:gd name="T10" fmla="*/ 30 w 912"/>
                <a:gd name="T11" fmla="*/ 541 h 771"/>
                <a:gd name="T12" fmla="*/ 0 w 912"/>
                <a:gd name="T13" fmla="*/ 541 h 771"/>
                <a:gd name="T14" fmla="*/ 0 w 912"/>
                <a:gd name="T15" fmla="*/ 594 h 771"/>
                <a:gd name="T16" fmla="*/ 30 w 912"/>
                <a:gd name="T17" fmla="*/ 594 h 771"/>
                <a:gd name="T18" fmla="*/ 30 w 912"/>
                <a:gd name="T19" fmla="*/ 595 h 771"/>
                <a:gd name="T20" fmla="*/ 429 w 912"/>
                <a:gd name="T21" fmla="*/ 595 h 771"/>
                <a:gd name="T22" fmla="*/ 429 w 912"/>
                <a:gd name="T23" fmla="*/ 718 h 771"/>
                <a:gd name="T24" fmla="*/ 367 w 912"/>
                <a:gd name="T25" fmla="*/ 718 h 771"/>
                <a:gd name="T26" fmla="*/ 367 w 912"/>
                <a:gd name="T27" fmla="*/ 771 h 771"/>
                <a:gd name="T28" fmla="*/ 545 w 912"/>
                <a:gd name="T29" fmla="*/ 771 h 771"/>
                <a:gd name="T30" fmla="*/ 545 w 912"/>
                <a:gd name="T31" fmla="*/ 718 h 771"/>
                <a:gd name="T32" fmla="*/ 482 w 912"/>
                <a:gd name="T33" fmla="*/ 718 h 771"/>
                <a:gd name="T34" fmla="*/ 482 w 912"/>
                <a:gd name="T35" fmla="*/ 595 h 771"/>
                <a:gd name="T36" fmla="*/ 885 w 912"/>
                <a:gd name="T37" fmla="*/ 595 h 771"/>
                <a:gd name="T38" fmla="*/ 885 w 912"/>
                <a:gd name="T39" fmla="*/ 594 h 771"/>
                <a:gd name="T40" fmla="*/ 911 w 912"/>
                <a:gd name="T41" fmla="*/ 594 h 771"/>
                <a:gd name="T42" fmla="*/ 911 w 912"/>
                <a:gd name="T43" fmla="*/ 541 h 771"/>
                <a:gd name="T44" fmla="*/ 885 w 912"/>
                <a:gd name="T45" fmla="*/ 541 h 771"/>
                <a:gd name="T46" fmla="*/ 885 w 912"/>
                <a:gd name="T47" fmla="*/ 54 h 771"/>
                <a:gd name="T48" fmla="*/ 912 w 912"/>
                <a:gd name="T49" fmla="*/ 54 h 771"/>
                <a:gd name="T50" fmla="*/ 83 w 912"/>
                <a:gd name="T51" fmla="*/ 541 h 771"/>
                <a:gd name="T52" fmla="*/ 83 w 912"/>
                <a:gd name="T53" fmla="*/ 55 h 771"/>
                <a:gd name="T54" fmla="*/ 832 w 912"/>
                <a:gd name="T55" fmla="*/ 55 h 771"/>
                <a:gd name="T56" fmla="*/ 832 w 912"/>
                <a:gd name="T57" fmla="*/ 541 h 771"/>
                <a:gd name="T58" fmla="*/ 83 w 912"/>
                <a:gd name="T59" fmla="*/ 541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12" h="771">
                  <a:moveTo>
                    <a:pt x="912" y="54"/>
                  </a:moveTo>
                  <a:lnTo>
                    <a:pt x="912" y="0"/>
                  </a:lnTo>
                  <a:lnTo>
                    <a:pt x="2" y="0"/>
                  </a:lnTo>
                  <a:lnTo>
                    <a:pt x="2" y="54"/>
                  </a:lnTo>
                  <a:lnTo>
                    <a:pt x="30" y="54"/>
                  </a:lnTo>
                  <a:lnTo>
                    <a:pt x="30" y="541"/>
                  </a:lnTo>
                  <a:lnTo>
                    <a:pt x="0" y="541"/>
                  </a:lnTo>
                  <a:lnTo>
                    <a:pt x="0" y="594"/>
                  </a:lnTo>
                  <a:lnTo>
                    <a:pt x="30" y="594"/>
                  </a:lnTo>
                  <a:lnTo>
                    <a:pt x="30" y="595"/>
                  </a:lnTo>
                  <a:lnTo>
                    <a:pt x="429" y="595"/>
                  </a:lnTo>
                  <a:lnTo>
                    <a:pt x="429" y="718"/>
                  </a:lnTo>
                  <a:lnTo>
                    <a:pt x="367" y="718"/>
                  </a:lnTo>
                  <a:lnTo>
                    <a:pt x="367" y="771"/>
                  </a:lnTo>
                  <a:lnTo>
                    <a:pt x="545" y="771"/>
                  </a:lnTo>
                  <a:lnTo>
                    <a:pt x="545" y="718"/>
                  </a:lnTo>
                  <a:lnTo>
                    <a:pt x="482" y="718"/>
                  </a:lnTo>
                  <a:lnTo>
                    <a:pt x="482" y="595"/>
                  </a:lnTo>
                  <a:lnTo>
                    <a:pt x="885" y="595"/>
                  </a:lnTo>
                  <a:lnTo>
                    <a:pt x="885" y="594"/>
                  </a:lnTo>
                  <a:lnTo>
                    <a:pt x="911" y="594"/>
                  </a:lnTo>
                  <a:lnTo>
                    <a:pt x="911" y="541"/>
                  </a:lnTo>
                  <a:lnTo>
                    <a:pt x="885" y="541"/>
                  </a:lnTo>
                  <a:lnTo>
                    <a:pt x="885" y="54"/>
                  </a:lnTo>
                  <a:lnTo>
                    <a:pt x="912" y="54"/>
                  </a:lnTo>
                  <a:close/>
                  <a:moveTo>
                    <a:pt x="83" y="541"/>
                  </a:moveTo>
                  <a:lnTo>
                    <a:pt x="83" y="55"/>
                  </a:lnTo>
                  <a:lnTo>
                    <a:pt x="832" y="55"/>
                  </a:lnTo>
                  <a:lnTo>
                    <a:pt x="832" y="541"/>
                  </a:lnTo>
                  <a:lnTo>
                    <a:pt x="83" y="54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grpSp>
      <p:sp>
        <p:nvSpPr>
          <p:cNvPr id="20" name="文本框 19"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txBox="1"/>
          <p:nvPr/>
        </p:nvSpPr>
        <p:spPr>
          <a:xfrm>
            <a:off x="5287299" y="5234065"/>
            <a:ext cx="1813560" cy="420370"/>
          </a:xfrm>
          <a:prstGeom prst="rect">
            <a:avLst/>
          </a:prstGeom>
          <a:noFill/>
        </p:spPr>
        <p:txBody>
          <a:bodyPr wrap="non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zh-CN" altLang="en-US" sz="2135" b="1" i="0" u="none" strike="noStrike" kern="1200" cap="none" spc="0" normalizeH="0" baseline="0" noProof="0">
                <a:ln>
                  <a:noFill/>
                </a:ln>
                <a:solidFill>
                  <a:srgbClr val="684F77"/>
                </a:solidFill>
                <a:effectLst/>
                <a:uLnTx/>
                <a:uFillTx/>
                <a:latin typeface="华文细黑" panose="02010600040101010101" charset="-122"/>
                <a:ea typeface="华文细黑" panose="02010600040101010101" charset="-122"/>
                <a:cs typeface="+mn-cs"/>
                <a:sym typeface="+mn-lt"/>
              </a:rPr>
              <a:t>点击输入内容</a:t>
            </a:r>
          </a:p>
        </p:txBody>
      </p:sp>
      <p:grpSp>
        <p:nvGrpSpPr>
          <p:cNvPr id="22" name="组合 21"/>
          <p:cNvGrpSpPr/>
          <p:nvPr/>
        </p:nvGrpSpPr>
        <p:grpSpPr>
          <a:xfrm>
            <a:off x="5774690" y="4536440"/>
            <a:ext cx="643255" cy="420370"/>
            <a:chOff x="7438206" y="1602884"/>
            <a:chExt cx="733276" cy="549155"/>
          </a:xfrm>
          <a:solidFill>
            <a:srgbClr val="9E71A7"/>
          </a:solidFill>
        </p:grpSpPr>
        <p:sp>
          <p:nvSpPr>
            <p:cNvPr id="26" name="Freeform 21"/>
            <p:cNvSpPr/>
            <p:nvPr/>
          </p:nvSpPr>
          <p:spPr bwMode="auto">
            <a:xfrm>
              <a:off x="7697908" y="1847310"/>
              <a:ext cx="213068" cy="225933"/>
            </a:xfrm>
            <a:custGeom>
              <a:avLst/>
              <a:gdLst>
                <a:gd name="T0" fmla="*/ 0 w 265"/>
                <a:gd name="T1" fmla="*/ 131 h 281"/>
                <a:gd name="T2" fmla="*/ 38 w 265"/>
                <a:gd name="T3" fmla="*/ 169 h 281"/>
                <a:gd name="T4" fmla="*/ 107 w 265"/>
                <a:gd name="T5" fmla="*/ 102 h 281"/>
                <a:gd name="T6" fmla="*/ 105 w 265"/>
                <a:gd name="T7" fmla="*/ 281 h 281"/>
                <a:gd name="T8" fmla="*/ 159 w 265"/>
                <a:gd name="T9" fmla="*/ 281 h 281"/>
                <a:gd name="T10" fmla="*/ 159 w 265"/>
                <a:gd name="T11" fmla="*/ 102 h 281"/>
                <a:gd name="T12" fmla="*/ 227 w 265"/>
                <a:gd name="T13" fmla="*/ 169 h 281"/>
                <a:gd name="T14" fmla="*/ 265 w 265"/>
                <a:gd name="T15" fmla="*/ 131 h 281"/>
                <a:gd name="T16" fmla="*/ 132 w 265"/>
                <a:gd name="T17" fmla="*/ 0 h 281"/>
                <a:gd name="T18" fmla="*/ 0 w 265"/>
                <a:gd name="T19" fmla="*/ 13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5" h="281">
                  <a:moveTo>
                    <a:pt x="0" y="131"/>
                  </a:moveTo>
                  <a:lnTo>
                    <a:pt x="38" y="169"/>
                  </a:lnTo>
                  <a:lnTo>
                    <a:pt x="107" y="102"/>
                  </a:lnTo>
                  <a:lnTo>
                    <a:pt x="105" y="281"/>
                  </a:lnTo>
                  <a:lnTo>
                    <a:pt x="159" y="281"/>
                  </a:lnTo>
                  <a:lnTo>
                    <a:pt x="159" y="102"/>
                  </a:lnTo>
                  <a:lnTo>
                    <a:pt x="227" y="169"/>
                  </a:lnTo>
                  <a:lnTo>
                    <a:pt x="265" y="131"/>
                  </a:lnTo>
                  <a:lnTo>
                    <a:pt x="132" y="0"/>
                  </a:lnTo>
                  <a:lnTo>
                    <a:pt x="0" y="13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27" name="Freeform 22"/>
            <p:cNvSpPr>
              <a:spLocks noEditPoints="1"/>
            </p:cNvSpPr>
            <p:nvPr/>
          </p:nvSpPr>
          <p:spPr bwMode="auto">
            <a:xfrm>
              <a:off x="7438206" y="1602884"/>
              <a:ext cx="733276" cy="549155"/>
            </a:xfrm>
            <a:custGeom>
              <a:avLst/>
              <a:gdLst>
                <a:gd name="T0" fmla="*/ 692 w 747"/>
                <a:gd name="T1" fmla="*/ 240 h 562"/>
                <a:gd name="T2" fmla="*/ 579 w 747"/>
                <a:gd name="T3" fmla="*/ 186 h 562"/>
                <a:gd name="T4" fmla="*/ 520 w 747"/>
                <a:gd name="T5" fmla="*/ 61 h 562"/>
                <a:gd name="T6" fmla="*/ 374 w 747"/>
                <a:gd name="T7" fmla="*/ 0 h 562"/>
                <a:gd name="T8" fmla="*/ 228 w 747"/>
                <a:gd name="T9" fmla="*/ 61 h 562"/>
                <a:gd name="T10" fmla="*/ 168 w 747"/>
                <a:gd name="T11" fmla="*/ 186 h 562"/>
                <a:gd name="T12" fmla="*/ 55 w 747"/>
                <a:gd name="T13" fmla="*/ 240 h 562"/>
                <a:gd name="T14" fmla="*/ 0 w 747"/>
                <a:gd name="T15" fmla="*/ 374 h 562"/>
                <a:gd name="T16" fmla="*/ 55 w 747"/>
                <a:gd name="T17" fmla="*/ 507 h 562"/>
                <a:gd name="T18" fmla="*/ 189 w 747"/>
                <a:gd name="T19" fmla="*/ 562 h 562"/>
                <a:gd name="T20" fmla="*/ 559 w 747"/>
                <a:gd name="T21" fmla="*/ 562 h 562"/>
                <a:gd name="T22" fmla="*/ 692 w 747"/>
                <a:gd name="T23" fmla="*/ 507 h 562"/>
                <a:gd name="T24" fmla="*/ 747 w 747"/>
                <a:gd name="T25" fmla="*/ 374 h 562"/>
                <a:gd name="T26" fmla="*/ 692 w 747"/>
                <a:gd name="T27" fmla="*/ 240 h 562"/>
                <a:gd name="T28" fmla="*/ 559 w 747"/>
                <a:gd name="T29" fmla="*/ 518 h 562"/>
                <a:gd name="T30" fmla="*/ 189 w 747"/>
                <a:gd name="T31" fmla="*/ 518 h 562"/>
                <a:gd name="T32" fmla="*/ 44 w 747"/>
                <a:gd name="T33" fmla="*/ 374 h 562"/>
                <a:gd name="T34" fmla="*/ 188 w 747"/>
                <a:gd name="T35" fmla="*/ 229 h 562"/>
                <a:gd name="T36" fmla="*/ 211 w 747"/>
                <a:gd name="T37" fmla="*/ 229 h 562"/>
                <a:gd name="T38" fmla="*/ 211 w 747"/>
                <a:gd name="T39" fmla="*/ 207 h 562"/>
                <a:gd name="T40" fmla="*/ 211 w 747"/>
                <a:gd name="T41" fmla="*/ 207 h 562"/>
                <a:gd name="T42" fmla="*/ 374 w 747"/>
                <a:gd name="T43" fmla="*/ 44 h 562"/>
                <a:gd name="T44" fmla="*/ 536 w 747"/>
                <a:gd name="T45" fmla="*/ 206 h 562"/>
                <a:gd name="T46" fmla="*/ 536 w 747"/>
                <a:gd name="T47" fmla="*/ 207 h 562"/>
                <a:gd name="T48" fmla="*/ 536 w 747"/>
                <a:gd name="T49" fmla="*/ 229 h 562"/>
                <a:gd name="T50" fmla="*/ 558 w 747"/>
                <a:gd name="T51" fmla="*/ 229 h 562"/>
                <a:gd name="T52" fmla="*/ 559 w 747"/>
                <a:gd name="T53" fmla="*/ 229 h 562"/>
                <a:gd name="T54" fmla="*/ 704 w 747"/>
                <a:gd name="T55" fmla="*/ 374 h 562"/>
                <a:gd name="T56" fmla="*/ 559 w 747"/>
                <a:gd name="T57" fmla="*/ 51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7" h="562">
                  <a:moveTo>
                    <a:pt x="692" y="240"/>
                  </a:moveTo>
                  <a:cubicBezTo>
                    <a:pt x="661" y="210"/>
                    <a:pt x="622" y="191"/>
                    <a:pt x="579" y="186"/>
                  </a:cubicBezTo>
                  <a:cubicBezTo>
                    <a:pt x="574" y="139"/>
                    <a:pt x="554" y="95"/>
                    <a:pt x="520" y="61"/>
                  </a:cubicBezTo>
                  <a:cubicBezTo>
                    <a:pt x="481" y="22"/>
                    <a:pt x="429" y="0"/>
                    <a:pt x="374" y="0"/>
                  </a:cubicBezTo>
                  <a:cubicBezTo>
                    <a:pt x="318" y="0"/>
                    <a:pt x="267" y="22"/>
                    <a:pt x="228" y="61"/>
                  </a:cubicBezTo>
                  <a:cubicBezTo>
                    <a:pt x="193" y="95"/>
                    <a:pt x="173" y="139"/>
                    <a:pt x="168" y="186"/>
                  </a:cubicBezTo>
                  <a:cubicBezTo>
                    <a:pt x="125" y="191"/>
                    <a:pt x="86" y="210"/>
                    <a:pt x="55" y="240"/>
                  </a:cubicBezTo>
                  <a:cubicBezTo>
                    <a:pt x="20" y="276"/>
                    <a:pt x="0" y="323"/>
                    <a:pt x="0" y="374"/>
                  </a:cubicBezTo>
                  <a:cubicBezTo>
                    <a:pt x="0" y="424"/>
                    <a:pt x="20" y="471"/>
                    <a:pt x="55" y="507"/>
                  </a:cubicBezTo>
                  <a:cubicBezTo>
                    <a:pt x="91" y="542"/>
                    <a:pt x="138" y="562"/>
                    <a:pt x="189" y="562"/>
                  </a:cubicBezTo>
                  <a:cubicBezTo>
                    <a:pt x="559" y="562"/>
                    <a:pt x="559" y="562"/>
                    <a:pt x="559" y="562"/>
                  </a:cubicBezTo>
                  <a:cubicBezTo>
                    <a:pt x="609" y="562"/>
                    <a:pt x="657" y="542"/>
                    <a:pt x="692" y="507"/>
                  </a:cubicBezTo>
                  <a:cubicBezTo>
                    <a:pt x="728" y="471"/>
                    <a:pt x="747" y="424"/>
                    <a:pt x="747" y="374"/>
                  </a:cubicBezTo>
                  <a:cubicBezTo>
                    <a:pt x="747" y="323"/>
                    <a:pt x="728" y="276"/>
                    <a:pt x="692" y="240"/>
                  </a:cubicBezTo>
                  <a:close/>
                  <a:moveTo>
                    <a:pt x="559" y="518"/>
                  </a:moveTo>
                  <a:cubicBezTo>
                    <a:pt x="189" y="518"/>
                    <a:pt x="189" y="518"/>
                    <a:pt x="189" y="518"/>
                  </a:cubicBezTo>
                  <a:cubicBezTo>
                    <a:pt x="109" y="518"/>
                    <a:pt x="44" y="453"/>
                    <a:pt x="44" y="374"/>
                  </a:cubicBezTo>
                  <a:cubicBezTo>
                    <a:pt x="44" y="294"/>
                    <a:pt x="109" y="229"/>
                    <a:pt x="188" y="229"/>
                  </a:cubicBezTo>
                  <a:cubicBezTo>
                    <a:pt x="211" y="229"/>
                    <a:pt x="211" y="229"/>
                    <a:pt x="211" y="229"/>
                  </a:cubicBezTo>
                  <a:cubicBezTo>
                    <a:pt x="211" y="207"/>
                    <a:pt x="211" y="207"/>
                    <a:pt x="211" y="207"/>
                  </a:cubicBezTo>
                  <a:cubicBezTo>
                    <a:pt x="211" y="207"/>
                    <a:pt x="211" y="207"/>
                    <a:pt x="211" y="207"/>
                  </a:cubicBezTo>
                  <a:cubicBezTo>
                    <a:pt x="211" y="117"/>
                    <a:pt x="284" y="44"/>
                    <a:pt x="374" y="44"/>
                  </a:cubicBezTo>
                  <a:cubicBezTo>
                    <a:pt x="463" y="44"/>
                    <a:pt x="536" y="117"/>
                    <a:pt x="536" y="206"/>
                  </a:cubicBezTo>
                  <a:cubicBezTo>
                    <a:pt x="536" y="207"/>
                    <a:pt x="536" y="207"/>
                    <a:pt x="536" y="207"/>
                  </a:cubicBezTo>
                  <a:cubicBezTo>
                    <a:pt x="536" y="229"/>
                    <a:pt x="536" y="229"/>
                    <a:pt x="536" y="229"/>
                  </a:cubicBezTo>
                  <a:cubicBezTo>
                    <a:pt x="558" y="229"/>
                    <a:pt x="558" y="229"/>
                    <a:pt x="558" y="229"/>
                  </a:cubicBezTo>
                  <a:cubicBezTo>
                    <a:pt x="559" y="229"/>
                    <a:pt x="559" y="229"/>
                    <a:pt x="559" y="229"/>
                  </a:cubicBezTo>
                  <a:cubicBezTo>
                    <a:pt x="639" y="229"/>
                    <a:pt x="704" y="294"/>
                    <a:pt x="704" y="374"/>
                  </a:cubicBezTo>
                  <a:cubicBezTo>
                    <a:pt x="704" y="453"/>
                    <a:pt x="639" y="518"/>
                    <a:pt x="559" y="5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grpSp>
      <p:sp>
        <p:nvSpPr>
          <p:cNvPr id="28" name="文本框 27"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txBox="1"/>
          <p:nvPr/>
        </p:nvSpPr>
        <p:spPr>
          <a:xfrm>
            <a:off x="8727729" y="5234065"/>
            <a:ext cx="1813560" cy="420370"/>
          </a:xfrm>
          <a:prstGeom prst="rect">
            <a:avLst/>
          </a:prstGeom>
          <a:noFill/>
        </p:spPr>
        <p:txBody>
          <a:bodyPr wrap="non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zh-CN" altLang="en-US" sz="2135" b="1" i="0" u="none" strike="noStrike" kern="1200" cap="none" spc="0" normalizeH="0" baseline="0" noProof="0">
                <a:ln>
                  <a:noFill/>
                </a:ln>
                <a:solidFill>
                  <a:srgbClr val="684F77"/>
                </a:solidFill>
                <a:effectLst/>
                <a:uLnTx/>
                <a:uFillTx/>
                <a:latin typeface="华文细黑" panose="02010600040101010101" charset="-122"/>
                <a:ea typeface="华文细黑" panose="02010600040101010101" charset="-122"/>
                <a:cs typeface="+mn-cs"/>
                <a:sym typeface="+mn-lt"/>
              </a:rPr>
              <a:t>点击输入内容</a:t>
            </a:r>
          </a:p>
        </p:txBody>
      </p:sp>
      <p:grpSp>
        <p:nvGrpSpPr>
          <p:cNvPr id="40" name="组合 39"/>
          <p:cNvGrpSpPr/>
          <p:nvPr/>
        </p:nvGrpSpPr>
        <p:grpSpPr>
          <a:xfrm>
            <a:off x="9410700" y="4485640"/>
            <a:ext cx="445770" cy="521970"/>
            <a:chOff x="3238828" y="1591653"/>
            <a:chExt cx="490317" cy="571616"/>
          </a:xfrm>
          <a:solidFill>
            <a:srgbClr val="684F77"/>
          </a:solidFill>
        </p:grpSpPr>
        <p:sp>
          <p:nvSpPr>
            <p:cNvPr id="41" name="Freeform 9"/>
            <p:cNvSpPr>
              <a:spLocks noEditPoints="1"/>
            </p:cNvSpPr>
            <p:nvPr/>
          </p:nvSpPr>
          <p:spPr bwMode="auto">
            <a:xfrm>
              <a:off x="3238828" y="1591653"/>
              <a:ext cx="490317" cy="571616"/>
            </a:xfrm>
            <a:custGeom>
              <a:avLst/>
              <a:gdLst>
                <a:gd name="T0" fmla="*/ 579 w 636"/>
                <a:gd name="T1" fmla="*/ 0 h 746"/>
                <a:gd name="T2" fmla="*/ 57 w 636"/>
                <a:gd name="T3" fmla="*/ 0 h 746"/>
                <a:gd name="T4" fmla="*/ 0 w 636"/>
                <a:gd name="T5" fmla="*/ 57 h 746"/>
                <a:gd name="T6" fmla="*/ 0 w 636"/>
                <a:gd name="T7" fmla="*/ 689 h 746"/>
                <a:gd name="T8" fmla="*/ 57 w 636"/>
                <a:gd name="T9" fmla="*/ 746 h 746"/>
                <a:gd name="T10" fmla="*/ 579 w 636"/>
                <a:gd name="T11" fmla="*/ 746 h 746"/>
                <a:gd name="T12" fmla="*/ 636 w 636"/>
                <a:gd name="T13" fmla="*/ 689 h 746"/>
                <a:gd name="T14" fmla="*/ 636 w 636"/>
                <a:gd name="T15" fmla="*/ 57 h 746"/>
                <a:gd name="T16" fmla="*/ 579 w 636"/>
                <a:gd name="T17" fmla="*/ 0 h 746"/>
                <a:gd name="T18" fmla="*/ 43 w 636"/>
                <a:gd name="T19" fmla="*/ 689 h 746"/>
                <a:gd name="T20" fmla="*/ 43 w 636"/>
                <a:gd name="T21" fmla="*/ 57 h 746"/>
                <a:gd name="T22" fmla="*/ 57 w 636"/>
                <a:gd name="T23" fmla="*/ 43 h 746"/>
                <a:gd name="T24" fmla="*/ 94 w 636"/>
                <a:gd name="T25" fmla="*/ 43 h 746"/>
                <a:gd name="T26" fmla="*/ 94 w 636"/>
                <a:gd name="T27" fmla="*/ 703 h 746"/>
                <a:gd name="T28" fmla="*/ 57 w 636"/>
                <a:gd name="T29" fmla="*/ 703 h 746"/>
                <a:gd name="T30" fmla="*/ 43 w 636"/>
                <a:gd name="T31" fmla="*/ 689 h 746"/>
                <a:gd name="T32" fmla="*/ 593 w 636"/>
                <a:gd name="T33" fmla="*/ 689 h 746"/>
                <a:gd name="T34" fmla="*/ 579 w 636"/>
                <a:gd name="T35" fmla="*/ 703 h 746"/>
                <a:gd name="T36" fmla="*/ 138 w 636"/>
                <a:gd name="T37" fmla="*/ 703 h 746"/>
                <a:gd name="T38" fmla="*/ 138 w 636"/>
                <a:gd name="T39" fmla="*/ 43 h 746"/>
                <a:gd name="T40" fmla="*/ 579 w 636"/>
                <a:gd name="T41" fmla="*/ 43 h 746"/>
                <a:gd name="T42" fmla="*/ 593 w 636"/>
                <a:gd name="T43" fmla="*/ 57 h 746"/>
                <a:gd name="T44" fmla="*/ 593 w 636"/>
                <a:gd name="T45" fmla="*/ 689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6" h="746">
                  <a:moveTo>
                    <a:pt x="579" y="0"/>
                  </a:moveTo>
                  <a:cubicBezTo>
                    <a:pt x="57" y="0"/>
                    <a:pt x="57" y="0"/>
                    <a:pt x="57" y="0"/>
                  </a:cubicBezTo>
                  <a:cubicBezTo>
                    <a:pt x="25" y="0"/>
                    <a:pt x="0" y="25"/>
                    <a:pt x="0" y="57"/>
                  </a:cubicBezTo>
                  <a:cubicBezTo>
                    <a:pt x="0" y="689"/>
                    <a:pt x="0" y="689"/>
                    <a:pt x="0" y="689"/>
                  </a:cubicBezTo>
                  <a:cubicBezTo>
                    <a:pt x="0" y="721"/>
                    <a:pt x="25" y="746"/>
                    <a:pt x="57" y="746"/>
                  </a:cubicBezTo>
                  <a:cubicBezTo>
                    <a:pt x="579" y="746"/>
                    <a:pt x="579" y="746"/>
                    <a:pt x="579" y="746"/>
                  </a:cubicBezTo>
                  <a:cubicBezTo>
                    <a:pt x="611" y="746"/>
                    <a:pt x="636" y="721"/>
                    <a:pt x="636" y="689"/>
                  </a:cubicBezTo>
                  <a:cubicBezTo>
                    <a:pt x="636" y="57"/>
                    <a:pt x="636" y="57"/>
                    <a:pt x="636" y="57"/>
                  </a:cubicBezTo>
                  <a:cubicBezTo>
                    <a:pt x="636" y="25"/>
                    <a:pt x="611" y="0"/>
                    <a:pt x="579" y="0"/>
                  </a:cubicBezTo>
                  <a:close/>
                  <a:moveTo>
                    <a:pt x="43" y="689"/>
                  </a:moveTo>
                  <a:cubicBezTo>
                    <a:pt x="43" y="57"/>
                    <a:pt x="43" y="57"/>
                    <a:pt x="43" y="57"/>
                  </a:cubicBezTo>
                  <a:cubicBezTo>
                    <a:pt x="43" y="49"/>
                    <a:pt x="49" y="43"/>
                    <a:pt x="57" y="43"/>
                  </a:cubicBezTo>
                  <a:cubicBezTo>
                    <a:pt x="94" y="43"/>
                    <a:pt x="94" y="43"/>
                    <a:pt x="94" y="43"/>
                  </a:cubicBezTo>
                  <a:cubicBezTo>
                    <a:pt x="94" y="703"/>
                    <a:pt x="94" y="703"/>
                    <a:pt x="94" y="703"/>
                  </a:cubicBezTo>
                  <a:cubicBezTo>
                    <a:pt x="57" y="703"/>
                    <a:pt x="57" y="703"/>
                    <a:pt x="57" y="703"/>
                  </a:cubicBezTo>
                  <a:cubicBezTo>
                    <a:pt x="49" y="703"/>
                    <a:pt x="43" y="697"/>
                    <a:pt x="43" y="689"/>
                  </a:cubicBezTo>
                  <a:close/>
                  <a:moveTo>
                    <a:pt x="593" y="689"/>
                  </a:moveTo>
                  <a:cubicBezTo>
                    <a:pt x="593" y="697"/>
                    <a:pt x="587" y="703"/>
                    <a:pt x="579" y="703"/>
                  </a:cubicBezTo>
                  <a:cubicBezTo>
                    <a:pt x="138" y="703"/>
                    <a:pt x="138" y="703"/>
                    <a:pt x="138" y="703"/>
                  </a:cubicBezTo>
                  <a:cubicBezTo>
                    <a:pt x="138" y="43"/>
                    <a:pt x="138" y="43"/>
                    <a:pt x="138" y="43"/>
                  </a:cubicBezTo>
                  <a:cubicBezTo>
                    <a:pt x="579" y="43"/>
                    <a:pt x="579" y="43"/>
                    <a:pt x="579" y="43"/>
                  </a:cubicBezTo>
                  <a:cubicBezTo>
                    <a:pt x="587" y="43"/>
                    <a:pt x="593" y="49"/>
                    <a:pt x="593" y="57"/>
                  </a:cubicBezTo>
                  <a:lnTo>
                    <a:pt x="593" y="6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42" name="Rectangle 10"/>
            <p:cNvSpPr>
              <a:spLocks noChangeArrowheads="1"/>
            </p:cNvSpPr>
            <p:nvPr/>
          </p:nvSpPr>
          <p:spPr bwMode="auto">
            <a:xfrm>
              <a:off x="3366134" y="1785133"/>
              <a:ext cx="115962" cy="3277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46" name="Rectangle 11"/>
            <p:cNvSpPr>
              <a:spLocks noChangeArrowheads="1"/>
            </p:cNvSpPr>
            <p:nvPr/>
          </p:nvSpPr>
          <p:spPr bwMode="auto">
            <a:xfrm>
              <a:off x="3366134" y="1708245"/>
              <a:ext cx="154406" cy="3277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sp>
          <p:nvSpPr>
            <p:cNvPr id="47" name="Freeform 12"/>
            <p:cNvSpPr>
              <a:spLocks noEditPoints="1"/>
            </p:cNvSpPr>
            <p:nvPr/>
          </p:nvSpPr>
          <p:spPr bwMode="auto">
            <a:xfrm>
              <a:off x="3538816" y="1726522"/>
              <a:ext cx="117853" cy="381918"/>
            </a:xfrm>
            <a:custGeom>
              <a:avLst/>
              <a:gdLst>
                <a:gd name="T0" fmla="*/ 0 w 153"/>
                <a:gd name="T1" fmla="*/ 76 h 498"/>
                <a:gd name="T2" fmla="*/ 0 w 153"/>
                <a:gd name="T3" fmla="*/ 441 h 498"/>
                <a:gd name="T4" fmla="*/ 57 w 153"/>
                <a:gd name="T5" fmla="*/ 498 h 498"/>
                <a:gd name="T6" fmla="*/ 96 w 153"/>
                <a:gd name="T7" fmla="*/ 498 h 498"/>
                <a:gd name="T8" fmla="*/ 153 w 153"/>
                <a:gd name="T9" fmla="*/ 441 h 498"/>
                <a:gd name="T10" fmla="*/ 153 w 153"/>
                <a:gd name="T11" fmla="*/ 76 h 498"/>
                <a:gd name="T12" fmla="*/ 77 w 153"/>
                <a:gd name="T13" fmla="*/ 0 h 498"/>
                <a:gd name="T14" fmla="*/ 0 w 153"/>
                <a:gd name="T15" fmla="*/ 76 h 498"/>
                <a:gd name="T16" fmla="*/ 109 w 153"/>
                <a:gd name="T17" fmla="*/ 441 h 498"/>
                <a:gd name="T18" fmla="*/ 96 w 153"/>
                <a:gd name="T19" fmla="*/ 454 h 498"/>
                <a:gd name="T20" fmla="*/ 57 w 153"/>
                <a:gd name="T21" fmla="*/ 454 h 498"/>
                <a:gd name="T22" fmla="*/ 44 w 153"/>
                <a:gd name="T23" fmla="*/ 441 h 498"/>
                <a:gd name="T24" fmla="*/ 44 w 153"/>
                <a:gd name="T25" fmla="*/ 94 h 498"/>
                <a:gd name="T26" fmla="*/ 77 w 153"/>
                <a:gd name="T27" fmla="*/ 62 h 498"/>
                <a:gd name="T28" fmla="*/ 109 w 153"/>
                <a:gd name="T29" fmla="*/ 94 h 498"/>
                <a:gd name="T30" fmla="*/ 109 w 153"/>
                <a:gd name="T31" fmla="*/ 44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3" h="498">
                  <a:moveTo>
                    <a:pt x="0" y="76"/>
                  </a:moveTo>
                  <a:cubicBezTo>
                    <a:pt x="0" y="441"/>
                    <a:pt x="0" y="441"/>
                    <a:pt x="0" y="441"/>
                  </a:cubicBezTo>
                  <a:cubicBezTo>
                    <a:pt x="0" y="472"/>
                    <a:pt x="26" y="498"/>
                    <a:pt x="57" y="498"/>
                  </a:cubicBezTo>
                  <a:cubicBezTo>
                    <a:pt x="96" y="498"/>
                    <a:pt x="96" y="498"/>
                    <a:pt x="96" y="498"/>
                  </a:cubicBezTo>
                  <a:cubicBezTo>
                    <a:pt x="128" y="498"/>
                    <a:pt x="153" y="472"/>
                    <a:pt x="153" y="441"/>
                  </a:cubicBezTo>
                  <a:cubicBezTo>
                    <a:pt x="153" y="76"/>
                    <a:pt x="153" y="76"/>
                    <a:pt x="153" y="76"/>
                  </a:cubicBezTo>
                  <a:cubicBezTo>
                    <a:pt x="77" y="0"/>
                    <a:pt x="77" y="0"/>
                    <a:pt x="77" y="0"/>
                  </a:cubicBezTo>
                  <a:lnTo>
                    <a:pt x="0" y="76"/>
                  </a:lnTo>
                  <a:close/>
                  <a:moveTo>
                    <a:pt x="109" y="441"/>
                  </a:moveTo>
                  <a:cubicBezTo>
                    <a:pt x="109" y="448"/>
                    <a:pt x="104" y="454"/>
                    <a:pt x="96" y="454"/>
                  </a:cubicBezTo>
                  <a:cubicBezTo>
                    <a:pt x="57" y="454"/>
                    <a:pt x="57" y="454"/>
                    <a:pt x="57" y="454"/>
                  </a:cubicBezTo>
                  <a:cubicBezTo>
                    <a:pt x="50" y="454"/>
                    <a:pt x="44" y="448"/>
                    <a:pt x="44" y="441"/>
                  </a:cubicBezTo>
                  <a:cubicBezTo>
                    <a:pt x="44" y="94"/>
                    <a:pt x="44" y="94"/>
                    <a:pt x="44" y="94"/>
                  </a:cubicBezTo>
                  <a:cubicBezTo>
                    <a:pt x="77" y="62"/>
                    <a:pt x="77" y="62"/>
                    <a:pt x="77" y="62"/>
                  </a:cubicBezTo>
                  <a:cubicBezTo>
                    <a:pt x="109" y="94"/>
                    <a:pt x="109" y="94"/>
                    <a:pt x="109" y="94"/>
                  </a:cubicBezTo>
                  <a:lnTo>
                    <a:pt x="109" y="44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华文细黑" panose="02010600040101010101" charset="-122"/>
                <a:ea typeface="华文细黑" panose="02010600040101010101" charset="-122"/>
              </a:endParaRPr>
            </a:p>
          </p:txBody>
        </p:sp>
      </p:grpSp>
      <p:sp>
        <p:nvSpPr>
          <p:cNvPr id="48" name="文本框 47"/>
          <p:cNvSpPr txBox="1"/>
          <p:nvPr/>
        </p:nvSpPr>
        <p:spPr>
          <a:xfrm>
            <a:off x="6502400" y="2313305"/>
            <a:ext cx="5262880" cy="922020"/>
          </a:xfrm>
          <a:prstGeom prst="rect">
            <a:avLst/>
          </a:prstGeom>
          <a:noFill/>
        </p:spPr>
        <p:txBody>
          <a:bodyPr wrap="square" rtlCol="0">
            <a:spAutoFit/>
          </a:bodyPr>
          <a:lstStyle/>
          <a:p>
            <a:pPr>
              <a:lnSpc>
                <a:spcPct val="150000"/>
              </a:lnSpc>
            </a:pPr>
            <a:r>
              <a:rPr>
                <a:solidFill>
                  <a:schemeClr val="bg1"/>
                </a:solidFill>
                <a:latin typeface="华文细黑" panose="02010600040101010101" charset="-122"/>
                <a:ea typeface="华文细黑" panose="02010600040101010101" charset="-122"/>
                <a:sym typeface="+mn-ea"/>
              </a:rPr>
              <a:t>点击文本框编辑输入相关内容点击文本框编辑输入相关内容点击文本框编辑输入相关内容点击文本框</a:t>
            </a:r>
            <a:endParaRPr lang="zh-CN" altLang="en-US">
              <a:solidFill>
                <a:schemeClr val="bg1"/>
              </a:solidFill>
              <a:latin typeface="华文细黑" panose="02010600040101010101" charset="-122"/>
              <a:ea typeface="华文细黑" panose="02010600040101010101" charset="-122"/>
              <a:sym typeface="+mn-ea"/>
            </a:endParaRPr>
          </a:p>
        </p:txBody>
      </p:sp>
      <p:pic>
        <p:nvPicPr>
          <p:cNvPr id="11" name="图片占位符 10" descr="081110-菊花节-035"/>
          <p:cNvPicPr>
            <a:picLocks noGrp="1" noChangeAspect="1"/>
          </p:cNvPicPr>
          <p:nvPr>
            <p:ph type="pic" sz="quarter" idx="18"/>
          </p:nvPr>
        </p:nvPicPr>
        <p:blipFill>
          <a:blip r:embed="rId2" cstate="screen">
            <a:extLst>
              <a:ext uri="{28A0092B-C50C-407E-A947-70E740481C1C}">
                <a14:useLocalDpi xmlns:a14="http://schemas.microsoft.com/office/drawing/2010/main"/>
              </a:ext>
            </a:extLst>
          </a:blip>
          <a:srcRect/>
          <a:stretch>
            <a:fillRect/>
          </a:stretch>
        </p:blipFill>
        <p:spPr>
          <a:xfrm>
            <a:off x="-40005" y="1424305"/>
            <a:ext cx="6042660" cy="2668905"/>
          </a:xfrm>
          <a:prstGeom prst="rect">
            <a:avLst/>
          </a:prstGeom>
        </p:spPr>
      </p:pic>
      <p:sp>
        <p:nvSpPr>
          <p:cNvPr id="13" name="矩形 12"/>
          <p:cNvSpPr/>
          <p:nvPr/>
        </p:nvSpPr>
        <p:spPr>
          <a:xfrm>
            <a:off x="-6350" y="1424305"/>
            <a:ext cx="6009005" cy="2695575"/>
          </a:xfrm>
          <a:prstGeom prst="rect">
            <a:avLst/>
          </a:prstGeom>
          <a:solidFill>
            <a:schemeClr val="accent1">
              <a:lumMod val="60000"/>
              <a:lumOff val="4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2" name="矩形 1"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1152525" y="5731510"/>
            <a:ext cx="3075940" cy="414020"/>
          </a:xfrm>
          <a:prstGeom prst="rect">
            <a:avLst/>
          </a:prstGeom>
        </p:spPr>
        <p:txBody>
          <a:bodyPr wrap="square">
            <a:spAutoFit/>
          </a:bodyPr>
          <a:lstStyle/>
          <a:p>
            <a:pPr algn="dist" fontAlgn="base">
              <a:lnSpc>
                <a:spcPct val="150000"/>
              </a:lnSpc>
              <a:spcBef>
                <a:spcPct val="0"/>
              </a:spcBef>
              <a:spcAft>
                <a:spcPct val="0"/>
              </a:spcAft>
              <a:defRPr/>
            </a:pPr>
            <a:r>
              <a:rPr lang="zh-CN" altLang="en-US" sz="14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a:t>
            </a:r>
            <a:endParaRPr kumimoji="0" lang="zh-CN" altLang="en-US" sz="1400" b="0" i="0" u="none" strike="noStrike" kern="1200" cap="none" spc="0" normalizeH="0" baseline="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endParaRPr>
          </a:p>
        </p:txBody>
      </p:sp>
      <p:sp>
        <p:nvSpPr>
          <p:cNvPr id="3" name="矩形 2"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558665" y="5731510"/>
            <a:ext cx="3075940" cy="414020"/>
          </a:xfrm>
          <a:prstGeom prst="rect">
            <a:avLst/>
          </a:prstGeom>
        </p:spPr>
        <p:txBody>
          <a:bodyPr wrap="square">
            <a:spAutoFit/>
          </a:bodyPr>
          <a:lstStyle/>
          <a:p>
            <a:pPr algn="dist" fontAlgn="base">
              <a:lnSpc>
                <a:spcPct val="150000"/>
              </a:lnSpc>
              <a:spcBef>
                <a:spcPct val="0"/>
              </a:spcBef>
              <a:spcAft>
                <a:spcPct val="0"/>
              </a:spcAft>
              <a:defRPr/>
            </a:pPr>
            <a:r>
              <a:rPr lang="zh-CN" altLang="en-US" sz="14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a:t>
            </a:r>
            <a:endParaRPr kumimoji="0" lang="zh-CN" altLang="en-US" sz="1400" b="0" i="0" u="none" strike="noStrike" kern="1200" cap="none" spc="0" normalizeH="0" baseline="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endParaRPr>
          </a:p>
        </p:txBody>
      </p:sp>
      <p:sp>
        <p:nvSpPr>
          <p:cNvPr id="5" name="矩形 4"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8096250" y="5731510"/>
            <a:ext cx="3075940" cy="414020"/>
          </a:xfrm>
          <a:prstGeom prst="rect">
            <a:avLst/>
          </a:prstGeom>
        </p:spPr>
        <p:txBody>
          <a:bodyPr wrap="square">
            <a:spAutoFit/>
          </a:bodyPr>
          <a:lstStyle/>
          <a:p>
            <a:pPr algn="dist" fontAlgn="base">
              <a:lnSpc>
                <a:spcPct val="150000"/>
              </a:lnSpc>
              <a:spcBef>
                <a:spcPct val="0"/>
              </a:spcBef>
              <a:spcAft>
                <a:spcPct val="0"/>
              </a:spcAft>
              <a:defRPr/>
            </a:pPr>
            <a:r>
              <a:rPr lang="zh-CN" altLang="en-US" sz="140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rPr>
              <a:t>输入文字输入文字输入文字输入文字</a:t>
            </a:r>
            <a:endParaRPr kumimoji="0" lang="zh-CN" altLang="en-US" sz="1400" b="0" i="0" u="none" strike="noStrike" kern="1200" cap="none" spc="0" normalizeH="0" baseline="0" noProof="0">
              <a:ln>
                <a:noFill/>
              </a:ln>
              <a:solidFill>
                <a:schemeClr val="tx1">
                  <a:lumMod val="65000"/>
                  <a:lumOff val="35000"/>
                </a:schemeClr>
              </a:solidFill>
              <a:effectLst/>
              <a:uLnTx/>
              <a:uFillTx/>
              <a:latin typeface="华文细黑" panose="02010600040101010101" charset="-122"/>
              <a:ea typeface="华文细黑" panose="02010600040101010101" charset="-122"/>
              <a:cs typeface="Arial" panose="020B0704020202090204" pitchFamily="34" charset="0"/>
              <a:sym typeface="Calibri" panose="020F0702030404030204" charset="0"/>
            </a:endParaRPr>
          </a:p>
        </p:txBody>
      </p:sp>
      <p:grpSp>
        <p:nvGrpSpPr>
          <p:cNvPr id="86" name="íṥļïḑê"/>
          <p:cNvGrpSpPr/>
          <p:nvPr/>
        </p:nvGrpSpPr>
        <p:grpSpPr>
          <a:xfrm>
            <a:off x="11395710" y="360680"/>
            <a:ext cx="429260" cy="541020"/>
            <a:chOff x="996950" y="1409700"/>
            <a:chExt cx="3217863" cy="4044950"/>
          </a:xfrm>
          <a:solidFill>
            <a:srgbClr val="7D6094"/>
          </a:solidFill>
        </p:grpSpPr>
        <p:sp>
          <p:nvSpPr>
            <p:cNvPr id="87"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Sld>
  <p:clrMapOvr>
    <a:masterClrMapping/>
  </p:clrMapOvr>
  <mc:AlternateContent xmlns:mc="http://schemas.openxmlformats.org/markup-compatibility/2006" xmlns:p14="http://schemas.microsoft.com/office/powerpoint/2010/main">
    <mc:Choice Requires="p14">
      <p:transition spd="slow" p14:dur="1500">
        <p:fad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0"/>
            <a:ext cx="12202160" cy="6858000"/>
            <a:chOff x="1887" y="1"/>
            <a:chExt cx="19216" cy="10800"/>
          </a:xfrm>
        </p:grpSpPr>
        <p:pic>
          <p:nvPicPr>
            <p:cNvPr id="8" name="图片 7" descr="150422-校园-001"/>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1887" y="1"/>
              <a:ext cx="19217" cy="10801"/>
            </a:xfrm>
            <a:prstGeom prst="rect">
              <a:avLst/>
            </a:prstGeom>
          </p:spPr>
        </p:pic>
        <p:sp>
          <p:nvSpPr>
            <p:cNvPr id="9" name="矩形 8"/>
            <p:cNvSpPr/>
            <p:nvPr/>
          </p:nvSpPr>
          <p:spPr>
            <a:xfrm>
              <a:off x="1887" y="1"/>
              <a:ext cx="19200" cy="10800"/>
            </a:xfrm>
            <a:prstGeom prst="rect">
              <a:avLst/>
            </a:prstGeom>
            <a:solidFill>
              <a:srgbClr val="9E71A7">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 name="图表 2"/>
          <p:cNvGraphicFramePr/>
          <p:nvPr/>
        </p:nvGraphicFramePr>
        <p:xfrm>
          <a:off x="433070" y="438785"/>
          <a:ext cx="11336655" cy="5981700"/>
        </p:xfrm>
        <a:graphic>
          <a:graphicData uri="http://schemas.openxmlformats.org/drawingml/2006/chart">
            <c:chart xmlns:c="http://schemas.openxmlformats.org/drawingml/2006/chart" xmlns:r="http://schemas.openxmlformats.org/officeDocument/2006/relationships" r:id="rId4"/>
          </a:graphicData>
        </a:graphic>
      </p:graphicFrame>
      <p:grpSp>
        <p:nvGrpSpPr>
          <p:cNvPr id="71" name="íṥļïḑê"/>
          <p:cNvGrpSpPr/>
          <p:nvPr/>
        </p:nvGrpSpPr>
        <p:grpSpPr>
          <a:xfrm>
            <a:off x="11157585" y="508635"/>
            <a:ext cx="429260" cy="541020"/>
            <a:chOff x="996950" y="1409700"/>
            <a:chExt cx="3217863" cy="4044950"/>
          </a:xfrm>
          <a:solidFill>
            <a:srgbClr val="7D6094"/>
          </a:solidFill>
        </p:grpSpPr>
        <p:sp>
          <p:nvSpPr>
            <p:cNvPr id="7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Sld>
  <p:clrMapOvr>
    <a:masterClrMapping/>
  </p:clrMapOvr>
  <p:transition advTm="3000">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191108-上海大学-02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9" name="矩形 8"/>
          <p:cNvSpPr/>
          <p:nvPr/>
        </p:nvSpPr>
        <p:spPr>
          <a:xfrm>
            <a:off x="-635" y="0"/>
            <a:ext cx="12192635" cy="6858000"/>
          </a:xfrm>
          <a:prstGeom prst="rect">
            <a:avLst/>
          </a:prstGeom>
          <a:solidFill>
            <a:srgbClr val="9E71A7">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3620729" y="1038532"/>
            <a:ext cx="4950542" cy="4780935"/>
            <a:chOff x="3620729" y="1038532"/>
            <a:chExt cx="4950542" cy="4780935"/>
          </a:xfrm>
        </p:grpSpPr>
        <p:sp>
          <p:nvSpPr>
            <p:cNvPr id="3" name="圆: 空心 2"/>
            <p:cNvSpPr/>
            <p:nvPr/>
          </p:nvSpPr>
          <p:spPr>
            <a:xfrm>
              <a:off x="3620729" y="1038532"/>
              <a:ext cx="4950542" cy="4780935"/>
            </a:xfrm>
            <a:prstGeom prst="donut">
              <a:avLst>
                <a:gd name="adj" fmla="val 10853"/>
              </a:avLst>
            </a:prstGeom>
            <a:solidFill>
              <a:srgbClr val="9E71A7"/>
            </a:solidFill>
            <a:ln>
              <a:solidFill>
                <a:schemeClr val="bg1">
                  <a:alpha val="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 name="椭圆 3"/>
            <p:cNvSpPr/>
            <p:nvPr/>
          </p:nvSpPr>
          <p:spPr>
            <a:xfrm>
              <a:off x="4154129" y="1551038"/>
              <a:ext cx="3883742" cy="3755922"/>
            </a:xfrm>
            <a:prstGeom prst="ellipse">
              <a:avLst/>
            </a:prstGeom>
            <a:solidFill>
              <a:srgbClr val="B49CCB">
                <a:alpha val="96000"/>
              </a:srgb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矩形 6"/>
          <p:cNvSpPr/>
          <p:nvPr/>
        </p:nvSpPr>
        <p:spPr>
          <a:xfrm>
            <a:off x="4785360" y="3153410"/>
            <a:ext cx="2621280" cy="829945"/>
          </a:xfrm>
          <a:prstGeom prst="rect">
            <a:avLst/>
          </a:prstGeom>
          <a:noFill/>
          <a:ln>
            <a:noFill/>
          </a:ln>
        </p:spPr>
        <p:txBody>
          <a:bodyPr wrap="none" rtlCol="0" anchor="t">
            <a:spAutoFit/>
          </a:bodyPr>
          <a:lstStyle/>
          <a:p>
            <a:pPr algn="ctr"/>
            <a:r>
              <a:rPr lang="zh-CN" altLang="en-US" sz="4800" b="1" dirty="0">
                <a:solidFill>
                  <a:schemeClr val="bg1"/>
                </a:solidFill>
                <a:latin typeface="Microsoft YaHei Bold" panose="020B0502040204020203" charset="-122"/>
                <a:ea typeface="Microsoft YaHei Bold" panose="020B0502040204020203" charset="-122"/>
              </a:rPr>
              <a:t>输入内容</a:t>
            </a:r>
          </a:p>
        </p:txBody>
      </p:sp>
      <p:sp>
        <p:nvSpPr>
          <p:cNvPr id="11" name="文本框 10"/>
          <p:cNvSpPr txBox="1"/>
          <p:nvPr/>
        </p:nvSpPr>
        <p:spPr>
          <a:xfrm>
            <a:off x="4768215" y="2569845"/>
            <a:ext cx="2654935" cy="583565"/>
          </a:xfrm>
          <a:prstGeom prst="rect">
            <a:avLst/>
          </a:prstGeom>
          <a:noFill/>
        </p:spPr>
        <p:txBody>
          <a:bodyPr wrap="square" rtlCol="0">
            <a:spAutoFit/>
          </a:bodyPr>
          <a:lstStyle/>
          <a:p>
            <a:r>
              <a:rPr lang="en-US" altLang="zh-CN" sz="3200" b="1">
                <a:solidFill>
                  <a:schemeClr val="bg1"/>
                </a:solidFill>
                <a:latin typeface="BIZ UDPGothic" panose="020B0400000000000000" charset="-128"/>
                <a:ea typeface="BIZ UDPGothic" panose="020B0400000000000000" charset="-128"/>
              </a:rPr>
              <a:t>PART TWO</a:t>
            </a:r>
          </a:p>
        </p:txBody>
      </p:sp>
      <p:grpSp>
        <p:nvGrpSpPr>
          <p:cNvPr id="74" name="íṥļïḑê"/>
          <p:cNvGrpSpPr/>
          <p:nvPr/>
        </p:nvGrpSpPr>
        <p:grpSpPr>
          <a:xfrm>
            <a:off x="11157585" y="442595"/>
            <a:ext cx="429260" cy="541020"/>
            <a:chOff x="996950" y="1409700"/>
            <a:chExt cx="3217863" cy="4044950"/>
          </a:xfrm>
          <a:solidFill>
            <a:schemeClr val="bg1"/>
          </a:solidFill>
        </p:grpSpPr>
        <p:sp>
          <p:nvSpPr>
            <p:cNvPr id="75"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ustDataLst>
      <p:tags r:id="rId1"/>
    </p:custData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49CCB"/>
        </a:solidFill>
        <a:effectLst/>
      </p:bgPr>
    </p:bg>
    <p:spTree>
      <p:nvGrpSpPr>
        <p:cNvPr id="1" name=""/>
        <p:cNvGrpSpPr/>
        <p:nvPr/>
      </p:nvGrpSpPr>
      <p:grpSpPr>
        <a:xfrm>
          <a:off x="0" y="0"/>
          <a:ext cx="0" cy="0"/>
          <a:chOff x="0" y="0"/>
          <a:chExt cx="0" cy="0"/>
        </a:xfrm>
      </p:grpSpPr>
      <p:sp>
        <p:nvSpPr>
          <p:cNvPr id="3" name="文本框 2"/>
          <p:cNvSpPr txBox="1"/>
          <p:nvPr/>
        </p:nvSpPr>
        <p:spPr>
          <a:xfrm>
            <a:off x="508000" y="2159635"/>
            <a:ext cx="3179445" cy="3415030"/>
          </a:xfrm>
          <a:prstGeom prst="rect">
            <a:avLst/>
          </a:prstGeom>
          <a:noFill/>
        </p:spPr>
        <p:txBody>
          <a:bodyPr wrap="square" rtlCol="0">
            <a:spAutoFit/>
          </a:bodyPr>
          <a:lstStyle/>
          <a:p>
            <a:pPr fontAlgn="auto">
              <a:lnSpc>
                <a:spcPct val="150000"/>
              </a:lnSpc>
              <a:spcBef>
                <a:spcPts val="0"/>
              </a:spcBef>
              <a:spcAft>
                <a:spcPts val="0"/>
              </a:spcAft>
            </a:pPr>
            <a:r>
              <a:rPr lang="zh-CN" altLang="en-US" sz="1600" b="1">
                <a:solidFill>
                  <a:schemeClr val="bg1"/>
                </a:solidFill>
                <a:latin typeface="华文细黑" panose="02010600040101010101" charset="-122"/>
                <a:ea typeface="华文细黑" panose="02010600040101010101" charset="-122"/>
              </a:rPr>
              <a:t>点击文本框编辑输入相关内容</a:t>
            </a:r>
            <a:r>
              <a:rPr lang="zh-CN" altLang="en-US" sz="1600" b="1">
                <a:solidFill>
                  <a:schemeClr val="bg1"/>
                </a:solidFill>
                <a:latin typeface="华文细黑" panose="02010600040101010101" charset="-122"/>
                <a:ea typeface="华文细黑" panose="02010600040101010101" charset="-122"/>
                <a:sym typeface="+mn-ea"/>
              </a:rPr>
              <a:t>点击文本框编辑输入相关内容点击文本框编辑输入相关内容点击文本框编辑输入相关内容点击文本框编辑输入相关内容点击文本框编辑输入相关内容点击文本框编辑输入相关内容点击文本框编辑输入相关内容点击文本框编辑输入相关内容点击文本框编辑</a:t>
            </a:r>
          </a:p>
        </p:txBody>
      </p:sp>
      <p:sp>
        <p:nvSpPr>
          <p:cNvPr id="6" name="矩形 5"/>
          <p:cNvSpPr/>
          <p:nvPr/>
        </p:nvSpPr>
        <p:spPr>
          <a:xfrm>
            <a:off x="8089900" y="635"/>
            <a:ext cx="4102100" cy="6857365"/>
          </a:xfrm>
          <a:prstGeom prst="rect">
            <a:avLst/>
          </a:prstGeom>
          <a:solidFill>
            <a:srgbClr val="684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8" name="文本框 7"/>
          <p:cNvSpPr txBox="1"/>
          <p:nvPr/>
        </p:nvSpPr>
        <p:spPr>
          <a:xfrm>
            <a:off x="8770620" y="1535430"/>
            <a:ext cx="2296795" cy="506730"/>
          </a:xfrm>
          <a:prstGeom prst="rect">
            <a:avLst/>
          </a:prstGeom>
          <a:noFill/>
        </p:spPr>
        <p:txBody>
          <a:bodyPr wrap="square" rtlCol="0">
            <a:spAutoFit/>
          </a:bodyPr>
          <a:lstStyle/>
          <a:p>
            <a:pPr algn="ctr">
              <a:lnSpc>
                <a:spcPct val="150000"/>
              </a:lnSpc>
              <a:buClrTx/>
              <a:buSzTx/>
              <a:buFontTx/>
            </a:pPr>
            <a:r>
              <a:rPr lang="zh-CN" altLang="en-US" b="1">
                <a:solidFill>
                  <a:schemeClr val="bg1"/>
                </a:solidFill>
                <a:latin typeface="华文细黑" panose="02010600040101010101" charset="-122"/>
                <a:ea typeface="华文细黑" panose="02010600040101010101" charset="-122"/>
              </a:rPr>
              <a:t>点击编辑标题</a:t>
            </a:r>
          </a:p>
        </p:txBody>
      </p:sp>
      <p:sp>
        <p:nvSpPr>
          <p:cNvPr id="9" name="文本框 8"/>
          <p:cNvSpPr txBox="1"/>
          <p:nvPr/>
        </p:nvSpPr>
        <p:spPr>
          <a:xfrm>
            <a:off x="8505825" y="2042160"/>
            <a:ext cx="3027680" cy="1198880"/>
          </a:xfrm>
          <a:prstGeom prst="rect">
            <a:avLst/>
          </a:prstGeom>
          <a:noFill/>
        </p:spPr>
        <p:txBody>
          <a:bodyPr wrap="square" rtlCol="0">
            <a:spAutoFit/>
          </a:bodyPr>
          <a:lstStyle/>
          <a:p>
            <a:pPr algn="ctr">
              <a:lnSpc>
                <a:spcPct val="150000"/>
              </a:lnSpc>
            </a:pPr>
            <a:r>
              <a:rPr lang="zh-CN" altLang="en-US" sz="1600" b="1">
                <a:solidFill>
                  <a:schemeClr val="bg1"/>
                </a:solidFill>
                <a:latin typeface="华文细黑" panose="02010600040101010101" charset="-122"/>
                <a:ea typeface="华文细黑" panose="02010600040101010101" charset="-122"/>
                <a:sym typeface="+mn-ea"/>
              </a:rPr>
              <a:t>点击文本框编辑输入相关内容点击文本框编辑输入相关内容</a:t>
            </a:r>
          </a:p>
          <a:p>
            <a:pPr algn="ctr">
              <a:lnSpc>
                <a:spcPct val="150000"/>
              </a:lnSpc>
            </a:pPr>
            <a:r>
              <a:rPr lang="zh-CN" altLang="en-US" sz="1600" b="1">
                <a:solidFill>
                  <a:schemeClr val="bg1"/>
                </a:solidFill>
                <a:latin typeface="华文细黑" panose="02010600040101010101" charset="-122"/>
                <a:ea typeface="华文细黑" panose="02010600040101010101" charset="-122"/>
                <a:sym typeface="+mn-ea"/>
              </a:rPr>
              <a:t>点击文本框编辑输入相关内容</a:t>
            </a:r>
          </a:p>
        </p:txBody>
      </p:sp>
      <p:sp>
        <p:nvSpPr>
          <p:cNvPr id="10" name="文本框 9"/>
          <p:cNvSpPr txBox="1"/>
          <p:nvPr/>
        </p:nvSpPr>
        <p:spPr>
          <a:xfrm>
            <a:off x="8870950" y="3696970"/>
            <a:ext cx="2296795" cy="506730"/>
          </a:xfrm>
          <a:prstGeom prst="rect">
            <a:avLst/>
          </a:prstGeom>
          <a:noFill/>
        </p:spPr>
        <p:txBody>
          <a:bodyPr wrap="square" rtlCol="0">
            <a:spAutoFit/>
          </a:bodyPr>
          <a:lstStyle/>
          <a:p>
            <a:pPr algn="ctr">
              <a:lnSpc>
                <a:spcPct val="150000"/>
              </a:lnSpc>
              <a:buClrTx/>
              <a:buSzTx/>
              <a:buFontTx/>
            </a:pPr>
            <a:r>
              <a:rPr lang="zh-CN" altLang="en-US" b="1">
                <a:solidFill>
                  <a:schemeClr val="bg1"/>
                </a:solidFill>
                <a:latin typeface="华文细黑" panose="02010600040101010101" charset="-122"/>
                <a:ea typeface="华文细黑" panose="02010600040101010101" charset="-122"/>
              </a:rPr>
              <a:t>点击编辑标题</a:t>
            </a:r>
          </a:p>
        </p:txBody>
      </p:sp>
      <p:sp>
        <p:nvSpPr>
          <p:cNvPr id="11" name="文本框 10"/>
          <p:cNvSpPr txBox="1"/>
          <p:nvPr/>
        </p:nvSpPr>
        <p:spPr>
          <a:xfrm>
            <a:off x="8552180" y="4175760"/>
            <a:ext cx="3027680" cy="1198880"/>
          </a:xfrm>
          <a:prstGeom prst="rect">
            <a:avLst/>
          </a:prstGeom>
          <a:noFill/>
        </p:spPr>
        <p:txBody>
          <a:bodyPr wrap="square" rtlCol="0">
            <a:spAutoFit/>
          </a:bodyPr>
          <a:lstStyle/>
          <a:p>
            <a:pPr algn="ctr">
              <a:lnSpc>
                <a:spcPct val="150000"/>
              </a:lnSpc>
            </a:pPr>
            <a:r>
              <a:rPr lang="zh-CN" altLang="en-US" sz="1600" b="1">
                <a:solidFill>
                  <a:schemeClr val="bg1"/>
                </a:solidFill>
                <a:latin typeface="华文细黑" panose="02010600040101010101" charset="-122"/>
                <a:ea typeface="华文细黑" panose="02010600040101010101" charset="-122"/>
                <a:sym typeface="+mn-ea"/>
              </a:rPr>
              <a:t>点击文本框编辑输入相关内容点击文本框编辑输入相关内容点击文本框编辑输入相关内容</a:t>
            </a:r>
          </a:p>
        </p:txBody>
      </p:sp>
      <p:sp>
        <p:nvSpPr>
          <p:cNvPr id="15" name="矩形 14"/>
          <p:cNvSpPr/>
          <p:nvPr/>
        </p:nvSpPr>
        <p:spPr>
          <a:xfrm>
            <a:off x="659130" y="1120140"/>
            <a:ext cx="2839720" cy="113665"/>
          </a:xfrm>
          <a:prstGeom prst="rect">
            <a:avLst/>
          </a:prstGeom>
          <a:solidFill>
            <a:srgbClr val="F7F7F5">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细黑" panose="02010600040101010101" charset="-122"/>
              <a:ea typeface="华文细黑" panose="02010600040101010101" charset="-122"/>
            </a:endParaRPr>
          </a:p>
        </p:txBody>
      </p:sp>
      <p:sp>
        <p:nvSpPr>
          <p:cNvPr id="16" name="文本框 15"/>
          <p:cNvSpPr txBox="1"/>
          <p:nvPr/>
        </p:nvSpPr>
        <p:spPr>
          <a:xfrm>
            <a:off x="659130" y="461645"/>
            <a:ext cx="2738755" cy="521970"/>
          </a:xfrm>
          <a:prstGeom prst="rect">
            <a:avLst/>
          </a:prstGeom>
          <a:noFill/>
        </p:spPr>
        <p:txBody>
          <a:bodyPr wrap="square" rtlCol="0">
            <a:spAutoFit/>
          </a:bodyPr>
          <a:lstStyle/>
          <a:p>
            <a:pPr algn="ctr"/>
            <a:r>
              <a:rPr lang="zh-CN" altLang="en-US" sz="2800" b="1">
                <a:solidFill>
                  <a:schemeClr val="bg1"/>
                </a:solidFill>
                <a:latin typeface="华文细黑" panose="02010600040101010101" charset="-122"/>
                <a:ea typeface="华文细黑" panose="02010600040101010101" charset="-122"/>
              </a:rPr>
              <a:t>点击添加标题</a:t>
            </a:r>
          </a:p>
        </p:txBody>
      </p:sp>
      <p:pic>
        <p:nvPicPr>
          <p:cNvPr id="5" name="图片 4" descr="20211031-上大校园-604"/>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4056380" y="15240"/>
            <a:ext cx="4033520" cy="6842125"/>
          </a:xfrm>
          <a:prstGeom prst="rect">
            <a:avLst/>
          </a:prstGeom>
        </p:spPr>
      </p:pic>
      <p:sp>
        <p:nvSpPr>
          <p:cNvPr id="4" name="矩形 3"/>
          <p:cNvSpPr/>
          <p:nvPr/>
        </p:nvSpPr>
        <p:spPr>
          <a:xfrm>
            <a:off x="4056380" y="0"/>
            <a:ext cx="4033520" cy="6858000"/>
          </a:xfrm>
          <a:prstGeom prst="rect">
            <a:avLst/>
          </a:prstGeom>
          <a:solidFill>
            <a:srgbClr val="9E71A7">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grpSp>
        <p:nvGrpSpPr>
          <p:cNvPr id="71" name="íṥļïḑê"/>
          <p:cNvGrpSpPr/>
          <p:nvPr/>
        </p:nvGrpSpPr>
        <p:grpSpPr>
          <a:xfrm>
            <a:off x="11157585" y="442595"/>
            <a:ext cx="429260" cy="541020"/>
            <a:chOff x="996950" y="1409700"/>
            <a:chExt cx="3217863" cy="4044950"/>
          </a:xfrm>
          <a:solidFill>
            <a:schemeClr val="bg1"/>
          </a:solidFill>
        </p:grpSpPr>
        <p:sp>
          <p:nvSpPr>
            <p:cNvPr id="7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0"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ustDataLst>
      <p:tags r:id="rId1"/>
    </p:custData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矩形 125"/>
          <p:cNvSpPr/>
          <p:nvPr/>
        </p:nvSpPr>
        <p:spPr>
          <a:xfrm>
            <a:off x="10363835" y="678815"/>
            <a:ext cx="1085215" cy="1099820"/>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矩形 126"/>
          <p:cNvSpPr/>
          <p:nvPr/>
        </p:nvSpPr>
        <p:spPr>
          <a:xfrm>
            <a:off x="8902065" y="2092960"/>
            <a:ext cx="1085215" cy="110045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矩形 127"/>
          <p:cNvSpPr/>
          <p:nvPr/>
        </p:nvSpPr>
        <p:spPr>
          <a:xfrm>
            <a:off x="7439660" y="3429000"/>
            <a:ext cx="1085215" cy="110045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129" name="矩形 128"/>
          <p:cNvSpPr/>
          <p:nvPr/>
        </p:nvSpPr>
        <p:spPr>
          <a:xfrm>
            <a:off x="5986145" y="4850765"/>
            <a:ext cx="1085215" cy="1099820"/>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pic>
        <p:nvPicPr>
          <p:cNvPr id="120" name="图片 119" descr="/Users/xueyouya/Desktop/PPT图片/4星级图片/191209-上海大学-042-编辑-编辑.jpg191209-上海大学-042-编辑-编辑"/>
          <p:cNvPicPr preferRelativeResize="0">
            <a:picLocks noChangeAspect="1"/>
          </p:cNvPicPr>
          <p:nvPr/>
        </p:nvPicPr>
        <p:blipFill>
          <a:blip r:embed="rId22" cstate="screen">
            <a:extLst>
              <a:ext uri="{28A0092B-C50C-407E-A947-70E740481C1C}">
                <a14:useLocalDpi xmlns:a14="http://schemas.microsoft.com/office/drawing/2010/main"/>
              </a:ext>
            </a:extLst>
          </a:blip>
          <a:srcRect/>
          <a:stretch>
            <a:fillRect/>
          </a:stretch>
        </p:blipFill>
        <p:spPr>
          <a:xfrm>
            <a:off x="5365750" y="0"/>
            <a:ext cx="6826250" cy="6858635"/>
          </a:xfrm>
          <a:custGeom>
            <a:avLst/>
            <a:gdLst>
              <a:gd name="connsiteX0" fmla="*/ 4390770 w 7145280"/>
              <a:gd name="connsiteY0" fmla="*/ 5661706 h 6857998"/>
              <a:gd name="connsiteX1" fmla="*/ 5681690 w 7145280"/>
              <a:gd name="connsiteY1" fmla="*/ 5661706 h 6857998"/>
              <a:gd name="connsiteX2" fmla="*/ 5681690 w 7145280"/>
              <a:gd name="connsiteY2" fmla="*/ 6857998 h 6857998"/>
              <a:gd name="connsiteX3" fmla="*/ 4390770 w 7145280"/>
              <a:gd name="connsiteY3" fmla="*/ 6857998 h 6857998"/>
              <a:gd name="connsiteX4" fmla="*/ 2927180 w 7145280"/>
              <a:gd name="connsiteY4" fmla="*/ 5661706 h 6857998"/>
              <a:gd name="connsiteX5" fmla="*/ 4218100 w 7145280"/>
              <a:gd name="connsiteY5" fmla="*/ 5661706 h 6857998"/>
              <a:gd name="connsiteX6" fmla="*/ 4218100 w 7145280"/>
              <a:gd name="connsiteY6" fmla="*/ 6857998 h 6857998"/>
              <a:gd name="connsiteX7" fmla="*/ 2927180 w 7145280"/>
              <a:gd name="connsiteY7" fmla="*/ 6857998 h 6857998"/>
              <a:gd name="connsiteX8" fmla="*/ 5854360 w 7145280"/>
              <a:gd name="connsiteY8" fmla="*/ 5647431 h 6857998"/>
              <a:gd name="connsiteX9" fmla="*/ 7145280 w 7145280"/>
              <a:gd name="connsiteY9" fmla="*/ 5647431 h 6857998"/>
              <a:gd name="connsiteX10" fmla="*/ 7145280 w 7145280"/>
              <a:gd name="connsiteY10" fmla="*/ 6848703 h 6857998"/>
              <a:gd name="connsiteX11" fmla="*/ 5854360 w 7145280"/>
              <a:gd name="connsiteY11" fmla="*/ 6848703 h 6857998"/>
              <a:gd name="connsiteX12" fmla="*/ 1463590 w 7145280"/>
              <a:gd name="connsiteY12" fmla="*/ 5647431 h 6857998"/>
              <a:gd name="connsiteX13" fmla="*/ 2754510 w 7145280"/>
              <a:gd name="connsiteY13" fmla="*/ 5647431 h 6857998"/>
              <a:gd name="connsiteX14" fmla="*/ 2754510 w 7145280"/>
              <a:gd name="connsiteY14" fmla="*/ 6848703 h 6857998"/>
              <a:gd name="connsiteX15" fmla="*/ 1463590 w 7145280"/>
              <a:gd name="connsiteY15" fmla="*/ 6848703 h 6857998"/>
              <a:gd name="connsiteX16" fmla="*/ 0 w 7145280"/>
              <a:gd name="connsiteY16" fmla="*/ 5647431 h 6857998"/>
              <a:gd name="connsiteX17" fmla="*/ 1290920 w 7145280"/>
              <a:gd name="connsiteY17" fmla="*/ 5647431 h 6857998"/>
              <a:gd name="connsiteX18" fmla="*/ 1290920 w 7145280"/>
              <a:gd name="connsiteY18" fmla="*/ 6848703 h 6857998"/>
              <a:gd name="connsiteX19" fmla="*/ 0 w 7145280"/>
              <a:gd name="connsiteY19" fmla="*/ 6848703 h 6857998"/>
              <a:gd name="connsiteX20" fmla="*/ 5854360 w 7145280"/>
              <a:gd name="connsiteY20" fmla="*/ 4213216 h 6857998"/>
              <a:gd name="connsiteX21" fmla="*/ 7145280 w 7145280"/>
              <a:gd name="connsiteY21" fmla="*/ 4213216 h 6857998"/>
              <a:gd name="connsiteX22" fmla="*/ 7145280 w 7145280"/>
              <a:gd name="connsiteY22" fmla="*/ 5414488 h 6857998"/>
              <a:gd name="connsiteX23" fmla="*/ 5854360 w 7145280"/>
              <a:gd name="connsiteY23" fmla="*/ 5414488 h 6857998"/>
              <a:gd name="connsiteX24" fmla="*/ 4390770 w 7145280"/>
              <a:gd name="connsiteY24" fmla="*/ 4213216 h 6857998"/>
              <a:gd name="connsiteX25" fmla="*/ 5681690 w 7145280"/>
              <a:gd name="connsiteY25" fmla="*/ 4213216 h 6857998"/>
              <a:gd name="connsiteX26" fmla="*/ 5681690 w 7145280"/>
              <a:gd name="connsiteY26" fmla="*/ 5414488 h 6857998"/>
              <a:gd name="connsiteX27" fmla="*/ 4390770 w 7145280"/>
              <a:gd name="connsiteY27" fmla="*/ 5414488 h 6857998"/>
              <a:gd name="connsiteX28" fmla="*/ 2927180 w 7145280"/>
              <a:gd name="connsiteY28" fmla="*/ 4213216 h 6857998"/>
              <a:gd name="connsiteX29" fmla="*/ 4218100 w 7145280"/>
              <a:gd name="connsiteY29" fmla="*/ 4213216 h 6857998"/>
              <a:gd name="connsiteX30" fmla="*/ 4218100 w 7145280"/>
              <a:gd name="connsiteY30" fmla="*/ 5414488 h 6857998"/>
              <a:gd name="connsiteX31" fmla="*/ 2927180 w 7145280"/>
              <a:gd name="connsiteY31" fmla="*/ 5414488 h 6857998"/>
              <a:gd name="connsiteX32" fmla="*/ 1463590 w 7145280"/>
              <a:gd name="connsiteY32" fmla="*/ 4213216 h 6857998"/>
              <a:gd name="connsiteX33" fmla="*/ 2754510 w 7145280"/>
              <a:gd name="connsiteY33" fmla="*/ 4213216 h 6857998"/>
              <a:gd name="connsiteX34" fmla="*/ 2754510 w 7145280"/>
              <a:gd name="connsiteY34" fmla="*/ 5414488 h 6857998"/>
              <a:gd name="connsiteX35" fmla="*/ 1463590 w 7145280"/>
              <a:gd name="connsiteY35" fmla="*/ 5414488 h 6857998"/>
              <a:gd name="connsiteX36" fmla="*/ 5832453 w 7145280"/>
              <a:gd name="connsiteY36" fmla="*/ 2779001 h 6857998"/>
              <a:gd name="connsiteX37" fmla="*/ 7123373 w 7145280"/>
              <a:gd name="connsiteY37" fmla="*/ 2779001 h 6857998"/>
              <a:gd name="connsiteX38" fmla="*/ 7123373 w 7145280"/>
              <a:gd name="connsiteY38" fmla="*/ 3980273 h 6857998"/>
              <a:gd name="connsiteX39" fmla="*/ 5832453 w 7145280"/>
              <a:gd name="connsiteY39" fmla="*/ 3980273 h 6857998"/>
              <a:gd name="connsiteX40" fmla="*/ 4378159 w 7145280"/>
              <a:gd name="connsiteY40" fmla="*/ 2779001 h 6857998"/>
              <a:gd name="connsiteX41" fmla="*/ 5669079 w 7145280"/>
              <a:gd name="connsiteY41" fmla="*/ 2779001 h 6857998"/>
              <a:gd name="connsiteX42" fmla="*/ 5669079 w 7145280"/>
              <a:gd name="connsiteY42" fmla="*/ 3980273 h 6857998"/>
              <a:gd name="connsiteX43" fmla="*/ 4378159 w 7145280"/>
              <a:gd name="connsiteY43" fmla="*/ 3980273 h 6857998"/>
              <a:gd name="connsiteX44" fmla="*/ 2923865 w 7145280"/>
              <a:gd name="connsiteY44" fmla="*/ 2762818 h 6857998"/>
              <a:gd name="connsiteX45" fmla="*/ 4214785 w 7145280"/>
              <a:gd name="connsiteY45" fmla="*/ 2762818 h 6857998"/>
              <a:gd name="connsiteX46" fmla="*/ 4214785 w 7145280"/>
              <a:gd name="connsiteY46" fmla="*/ 3964090 h 6857998"/>
              <a:gd name="connsiteX47" fmla="*/ 2923865 w 7145280"/>
              <a:gd name="connsiteY47" fmla="*/ 3964090 h 6857998"/>
              <a:gd name="connsiteX48" fmla="*/ 5854360 w 7145280"/>
              <a:gd name="connsiteY48" fmla="*/ 1389500 h 6857998"/>
              <a:gd name="connsiteX49" fmla="*/ 7145280 w 7145280"/>
              <a:gd name="connsiteY49" fmla="*/ 1389500 h 6857998"/>
              <a:gd name="connsiteX50" fmla="*/ 7145280 w 7145280"/>
              <a:gd name="connsiteY50" fmla="*/ 2590772 h 6857998"/>
              <a:gd name="connsiteX51" fmla="*/ 5854360 w 7145280"/>
              <a:gd name="connsiteY51" fmla="*/ 2590772 h 6857998"/>
              <a:gd name="connsiteX52" fmla="*/ 4378159 w 7145280"/>
              <a:gd name="connsiteY52" fmla="*/ 1389500 h 6857998"/>
              <a:gd name="connsiteX53" fmla="*/ 5669079 w 7145280"/>
              <a:gd name="connsiteY53" fmla="*/ 1389500 h 6857998"/>
              <a:gd name="connsiteX54" fmla="*/ 5669079 w 7145280"/>
              <a:gd name="connsiteY54" fmla="*/ 2590772 h 6857998"/>
              <a:gd name="connsiteX55" fmla="*/ 4378159 w 7145280"/>
              <a:gd name="connsiteY55" fmla="*/ 2590772 h 6857998"/>
              <a:gd name="connsiteX56" fmla="*/ 5854360 w 7145280"/>
              <a:gd name="connsiteY56" fmla="*/ 0 h 6857998"/>
              <a:gd name="connsiteX57" fmla="*/ 7145280 w 7145280"/>
              <a:gd name="connsiteY57" fmla="*/ 0 h 6857998"/>
              <a:gd name="connsiteX58" fmla="*/ 7145280 w 7145280"/>
              <a:gd name="connsiteY58" fmla="*/ 1201273 h 6857998"/>
              <a:gd name="connsiteX59" fmla="*/ 5854360 w 7145280"/>
              <a:gd name="connsiteY59" fmla="*/ 1201273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145280" h="6857998">
                <a:moveTo>
                  <a:pt x="4390770" y="5661706"/>
                </a:moveTo>
                <a:lnTo>
                  <a:pt x="5681690" y="5661706"/>
                </a:lnTo>
                <a:lnTo>
                  <a:pt x="5681690" y="6857998"/>
                </a:lnTo>
                <a:lnTo>
                  <a:pt x="4390770" y="6857998"/>
                </a:lnTo>
                <a:close/>
                <a:moveTo>
                  <a:pt x="2927180" y="5661706"/>
                </a:moveTo>
                <a:lnTo>
                  <a:pt x="4218100" y="5661706"/>
                </a:lnTo>
                <a:lnTo>
                  <a:pt x="4218100" y="6857998"/>
                </a:lnTo>
                <a:lnTo>
                  <a:pt x="2927180" y="6857998"/>
                </a:lnTo>
                <a:close/>
                <a:moveTo>
                  <a:pt x="5854360" y="5647431"/>
                </a:moveTo>
                <a:lnTo>
                  <a:pt x="7145280" y="5647431"/>
                </a:lnTo>
                <a:lnTo>
                  <a:pt x="7145280" y="6848703"/>
                </a:lnTo>
                <a:lnTo>
                  <a:pt x="5854360" y="6848703"/>
                </a:lnTo>
                <a:close/>
                <a:moveTo>
                  <a:pt x="1463590" y="5647431"/>
                </a:moveTo>
                <a:lnTo>
                  <a:pt x="2754510" y="5647431"/>
                </a:lnTo>
                <a:lnTo>
                  <a:pt x="2754510" y="6848703"/>
                </a:lnTo>
                <a:lnTo>
                  <a:pt x="1463590" y="6848703"/>
                </a:lnTo>
                <a:close/>
                <a:moveTo>
                  <a:pt x="0" y="5647431"/>
                </a:moveTo>
                <a:lnTo>
                  <a:pt x="1290920" y="5647431"/>
                </a:lnTo>
                <a:lnTo>
                  <a:pt x="1290920" y="6848703"/>
                </a:lnTo>
                <a:lnTo>
                  <a:pt x="0" y="6848703"/>
                </a:lnTo>
                <a:close/>
                <a:moveTo>
                  <a:pt x="5854360" y="4213216"/>
                </a:moveTo>
                <a:lnTo>
                  <a:pt x="7145280" y="4213216"/>
                </a:lnTo>
                <a:lnTo>
                  <a:pt x="7145280" y="5414488"/>
                </a:lnTo>
                <a:lnTo>
                  <a:pt x="5854360" y="5414488"/>
                </a:lnTo>
                <a:close/>
                <a:moveTo>
                  <a:pt x="4390770" y="4213216"/>
                </a:moveTo>
                <a:lnTo>
                  <a:pt x="5681690" y="4213216"/>
                </a:lnTo>
                <a:lnTo>
                  <a:pt x="5681690" y="5414488"/>
                </a:lnTo>
                <a:lnTo>
                  <a:pt x="4390770" y="5414488"/>
                </a:lnTo>
                <a:close/>
                <a:moveTo>
                  <a:pt x="2927180" y="4213216"/>
                </a:moveTo>
                <a:lnTo>
                  <a:pt x="4218100" y="4213216"/>
                </a:lnTo>
                <a:lnTo>
                  <a:pt x="4218100" y="5414488"/>
                </a:lnTo>
                <a:lnTo>
                  <a:pt x="2927180" y="5414488"/>
                </a:lnTo>
                <a:close/>
                <a:moveTo>
                  <a:pt x="1463590" y="4213216"/>
                </a:moveTo>
                <a:lnTo>
                  <a:pt x="2754510" y="4213216"/>
                </a:lnTo>
                <a:lnTo>
                  <a:pt x="2754510" y="5414488"/>
                </a:lnTo>
                <a:lnTo>
                  <a:pt x="1463590" y="5414488"/>
                </a:lnTo>
                <a:close/>
                <a:moveTo>
                  <a:pt x="5832453" y="2779001"/>
                </a:moveTo>
                <a:lnTo>
                  <a:pt x="7123373" y="2779001"/>
                </a:lnTo>
                <a:lnTo>
                  <a:pt x="7123373" y="3980273"/>
                </a:lnTo>
                <a:lnTo>
                  <a:pt x="5832453" y="3980273"/>
                </a:lnTo>
                <a:close/>
                <a:moveTo>
                  <a:pt x="4378159" y="2779001"/>
                </a:moveTo>
                <a:lnTo>
                  <a:pt x="5669079" y="2779001"/>
                </a:lnTo>
                <a:lnTo>
                  <a:pt x="5669079" y="3980273"/>
                </a:lnTo>
                <a:lnTo>
                  <a:pt x="4378159" y="3980273"/>
                </a:lnTo>
                <a:close/>
                <a:moveTo>
                  <a:pt x="2923865" y="2762818"/>
                </a:moveTo>
                <a:lnTo>
                  <a:pt x="4214785" y="2762818"/>
                </a:lnTo>
                <a:lnTo>
                  <a:pt x="4214785" y="3964090"/>
                </a:lnTo>
                <a:lnTo>
                  <a:pt x="2923865" y="3964090"/>
                </a:lnTo>
                <a:close/>
                <a:moveTo>
                  <a:pt x="5854360" y="1389500"/>
                </a:moveTo>
                <a:lnTo>
                  <a:pt x="7145280" y="1389500"/>
                </a:lnTo>
                <a:lnTo>
                  <a:pt x="7145280" y="2590772"/>
                </a:lnTo>
                <a:lnTo>
                  <a:pt x="5854360" y="2590772"/>
                </a:lnTo>
                <a:close/>
                <a:moveTo>
                  <a:pt x="4378159" y="1389500"/>
                </a:moveTo>
                <a:lnTo>
                  <a:pt x="5669079" y="1389500"/>
                </a:lnTo>
                <a:lnTo>
                  <a:pt x="5669079" y="2590772"/>
                </a:lnTo>
                <a:lnTo>
                  <a:pt x="4378159" y="2590772"/>
                </a:lnTo>
                <a:close/>
                <a:moveTo>
                  <a:pt x="5854360" y="0"/>
                </a:moveTo>
                <a:lnTo>
                  <a:pt x="7145280" y="0"/>
                </a:lnTo>
                <a:lnTo>
                  <a:pt x="7145280" y="1201273"/>
                </a:lnTo>
                <a:lnTo>
                  <a:pt x="5854360" y="1201273"/>
                </a:lnTo>
                <a:close/>
              </a:path>
            </a:pathLst>
          </a:custGeom>
          <a:solidFill>
            <a:srgbClr val="857191">
              <a:alpha val="0"/>
            </a:srgbClr>
          </a:solidFill>
          <a:effectLst/>
        </p:spPr>
      </p:pic>
      <p:sp>
        <p:nvSpPr>
          <p:cNvPr id="14" name="矩形 13"/>
          <p:cNvSpPr/>
          <p:nvPr/>
        </p:nvSpPr>
        <p:spPr>
          <a:xfrm>
            <a:off x="37465" y="-13083"/>
            <a:ext cx="1143000" cy="1100138"/>
          </a:xfrm>
          <a:prstGeom prst="rect">
            <a:avLst/>
          </a:prstGeom>
          <a:solidFill>
            <a:srgbClr val="F7F7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15" name="矩形 14"/>
          <p:cNvSpPr/>
          <p:nvPr/>
        </p:nvSpPr>
        <p:spPr>
          <a:xfrm>
            <a:off x="1233170" y="-13083"/>
            <a:ext cx="1143000" cy="1100138"/>
          </a:xfrm>
          <a:prstGeom prst="rect">
            <a:avLst/>
          </a:prstGeom>
          <a:solidFill>
            <a:srgbClr val="F7F7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16" name="矩形 15"/>
          <p:cNvSpPr/>
          <p:nvPr/>
        </p:nvSpPr>
        <p:spPr>
          <a:xfrm>
            <a:off x="2411730" y="-13083"/>
            <a:ext cx="1143000" cy="1100138"/>
          </a:xfrm>
          <a:prstGeom prst="rect">
            <a:avLst/>
          </a:prstGeom>
          <a:solidFill>
            <a:srgbClr val="F7F7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3" name="矩形 2"/>
          <p:cNvSpPr/>
          <p:nvPr/>
        </p:nvSpPr>
        <p:spPr>
          <a:xfrm>
            <a:off x="37465" y="1136902"/>
            <a:ext cx="1143000" cy="1100138"/>
          </a:xfrm>
          <a:prstGeom prst="rect">
            <a:avLst/>
          </a:prstGeom>
          <a:solidFill>
            <a:srgbClr val="F7F7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8" name="矩形 7"/>
          <p:cNvSpPr/>
          <p:nvPr/>
        </p:nvSpPr>
        <p:spPr>
          <a:xfrm>
            <a:off x="1233170" y="1136902"/>
            <a:ext cx="1143000" cy="1100138"/>
          </a:xfrm>
          <a:prstGeom prst="rect">
            <a:avLst/>
          </a:prstGeom>
          <a:solidFill>
            <a:srgbClr val="F7F7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9" name="矩形 8"/>
          <p:cNvSpPr/>
          <p:nvPr/>
        </p:nvSpPr>
        <p:spPr>
          <a:xfrm>
            <a:off x="37465" y="2291332"/>
            <a:ext cx="1143000" cy="1100138"/>
          </a:xfrm>
          <a:prstGeom prst="rect">
            <a:avLst/>
          </a:prstGeom>
          <a:solidFill>
            <a:srgbClr val="F7F7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charset="-122"/>
              <a:ea typeface="华文细黑" panose="02010600040101010101" charset="-122"/>
            </a:endParaRPr>
          </a:p>
        </p:txBody>
      </p:sp>
      <p:sp>
        <p:nvSpPr>
          <p:cNvPr id="68" name="立方体 67"/>
          <p:cNvSpPr/>
          <p:nvPr>
            <p:custDataLst>
              <p:tags r:id="rId2"/>
            </p:custDataLst>
          </p:nvPr>
        </p:nvSpPr>
        <p:spPr>
          <a:xfrm rot="21091489" flipH="1">
            <a:off x="1507949" y="4728727"/>
            <a:ext cx="1668644" cy="679683"/>
          </a:xfrm>
          <a:prstGeom prst="cube">
            <a:avLst>
              <a:gd name="adj" fmla="val 80345"/>
            </a:avLst>
          </a:prstGeom>
          <a:solidFill>
            <a:srgbClr val="9E71A7"/>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lstStyle/>
          <a:p>
            <a:pPr algn="ctr"/>
            <a:endParaRPr lang="zh-CN" altLang="en-US">
              <a:latin typeface="华文细黑" panose="02010600040101010101" charset="-122"/>
              <a:ea typeface="华文细黑" panose="02010600040101010101" charset="-122"/>
              <a:sym typeface="Arial" panose="020B0704020202090204" pitchFamily="34" charset="0"/>
            </a:endParaRPr>
          </a:p>
        </p:txBody>
      </p:sp>
      <p:cxnSp>
        <p:nvCxnSpPr>
          <p:cNvPr id="69" name="直接连接符 68"/>
          <p:cNvCxnSpPr/>
          <p:nvPr>
            <p:custDataLst>
              <p:tags r:id="rId3"/>
            </p:custDataLst>
          </p:nvPr>
        </p:nvCxnSpPr>
        <p:spPr>
          <a:xfrm>
            <a:off x="2301799" y="4267750"/>
            <a:ext cx="0" cy="683448"/>
          </a:xfrm>
          <a:prstGeom prst="line">
            <a:avLst/>
          </a:prstGeom>
          <a:ln>
            <a:solidFill>
              <a:srgbClr val="B08CB7"/>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70" name="椭圆 69"/>
          <p:cNvSpPr/>
          <p:nvPr>
            <p:custDataLst>
              <p:tags r:id="rId4"/>
            </p:custDataLst>
          </p:nvPr>
        </p:nvSpPr>
        <p:spPr>
          <a:xfrm>
            <a:off x="2093519" y="3987240"/>
            <a:ext cx="416560" cy="416560"/>
          </a:xfrm>
          <a:prstGeom prst="ellipse">
            <a:avLst/>
          </a:prstGeom>
          <a:solidFill>
            <a:srgbClr val="B08CB7"/>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82500" lnSpcReduction="20000"/>
          </a:bodyPr>
          <a:lstStyle/>
          <a:p>
            <a:pPr algn="ctr"/>
            <a:endParaRPr lang="zh-CN" altLang="en-US">
              <a:latin typeface="华文细黑" panose="02010600040101010101" charset="-122"/>
              <a:ea typeface="华文细黑" panose="02010600040101010101" charset="-122"/>
              <a:sym typeface="Arial" panose="020B0704020202090204" pitchFamily="34" charset="0"/>
            </a:endParaRPr>
          </a:p>
        </p:txBody>
      </p:sp>
      <p:sp>
        <p:nvSpPr>
          <p:cNvPr id="71" name="KSO_Shape"/>
          <p:cNvSpPr/>
          <p:nvPr>
            <p:custDataLst>
              <p:tags r:id="rId5"/>
            </p:custDataLst>
          </p:nvPr>
        </p:nvSpPr>
        <p:spPr bwMode="auto">
          <a:xfrm>
            <a:off x="2197787" y="4078919"/>
            <a:ext cx="208024" cy="222883"/>
          </a:xfrm>
          <a:custGeom>
            <a:avLst/>
            <a:gdLst>
              <a:gd name="T0" fmla="*/ 290686076 w 10453"/>
              <a:gd name="T1" fmla="*/ 290702762 h 11199"/>
              <a:gd name="T2" fmla="*/ 290686076 w 10453"/>
              <a:gd name="T3" fmla="*/ 290702762 h 11199"/>
              <a:gd name="T4" fmla="*/ 290686076 w 10453"/>
              <a:gd name="T5" fmla="*/ 290702762 h 11199"/>
              <a:gd name="T6" fmla="*/ 290686076 w 10453"/>
              <a:gd name="T7" fmla="*/ 290702762 h 11199"/>
              <a:gd name="T8" fmla="*/ 290686076 w 10453"/>
              <a:gd name="T9" fmla="*/ 290702762 h 11199"/>
              <a:gd name="T10" fmla="*/ 290686076 w 10453"/>
              <a:gd name="T11" fmla="*/ 290702762 h 11199"/>
              <a:gd name="T12" fmla="*/ 290686076 w 10453"/>
              <a:gd name="T13" fmla="*/ 290702762 h 11199"/>
              <a:gd name="T14" fmla="*/ 290686076 w 10453"/>
              <a:gd name="T15" fmla="*/ 290702762 h 11199"/>
              <a:gd name="T16" fmla="*/ 290686076 w 10453"/>
              <a:gd name="T17" fmla="*/ 290702762 h 11199"/>
              <a:gd name="T18" fmla="*/ 290686076 w 10453"/>
              <a:gd name="T19" fmla="*/ 290702762 h 11199"/>
              <a:gd name="T20" fmla="*/ 290686076 w 10453"/>
              <a:gd name="T21" fmla="*/ 290702762 h 11199"/>
              <a:gd name="T22" fmla="*/ 290686076 w 10453"/>
              <a:gd name="T23" fmla="*/ 290702762 h 11199"/>
              <a:gd name="T24" fmla="*/ 290686076 w 10453"/>
              <a:gd name="T25" fmla="*/ 290702762 h 11199"/>
              <a:gd name="T26" fmla="*/ 290686076 w 10453"/>
              <a:gd name="T27" fmla="*/ 290702762 h 11199"/>
              <a:gd name="T28" fmla="*/ 290686076 w 10453"/>
              <a:gd name="T29" fmla="*/ 290702762 h 11199"/>
              <a:gd name="T30" fmla="*/ 290686076 w 10453"/>
              <a:gd name="T31" fmla="*/ 290702762 h 11199"/>
              <a:gd name="T32" fmla="*/ 290686076 w 10453"/>
              <a:gd name="T33" fmla="*/ 290702762 h 11199"/>
              <a:gd name="T34" fmla="*/ 290686076 w 10453"/>
              <a:gd name="T35" fmla="*/ 290702762 h 11199"/>
              <a:gd name="T36" fmla="*/ 290686076 w 10453"/>
              <a:gd name="T37" fmla="*/ 290702762 h 11199"/>
              <a:gd name="T38" fmla="*/ 290686076 w 10453"/>
              <a:gd name="T39" fmla="*/ 290702762 h 11199"/>
              <a:gd name="T40" fmla="*/ 290686076 w 10453"/>
              <a:gd name="T41" fmla="*/ 290702762 h 11199"/>
              <a:gd name="T42" fmla="*/ 290686076 w 10453"/>
              <a:gd name="T43" fmla="*/ 290702762 h 11199"/>
              <a:gd name="T44" fmla="*/ 290686076 w 10453"/>
              <a:gd name="T45" fmla="*/ 290702762 h 11199"/>
              <a:gd name="T46" fmla="*/ 290686076 w 10453"/>
              <a:gd name="T47" fmla="*/ 290702762 h 11199"/>
              <a:gd name="T48" fmla="*/ 290686076 w 10453"/>
              <a:gd name="T49" fmla="*/ 290702762 h 11199"/>
              <a:gd name="T50" fmla="*/ 290686076 w 10453"/>
              <a:gd name="T51" fmla="*/ 290702762 h 11199"/>
              <a:gd name="T52" fmla="*/ 290686076 w 10453"/>
              <a:gd name="T53" fmla="*/ 290702762 h 11199"/>
              <a:gd name="T54" fmla="*/ 290686076 w 10453"/>
              <a:gd name="T55" fmla="*/ 290702762 h 11199"/>
              <a:gd name="T56" fmla="*/ 290686076 w 10453"/>
              <a:gd name="T57" fmla="*/ 290702762 h 11199"/>
              <a:gd name="T58" fmla="*/ 290686076 w 10453"/>
              <a:gd name="T59" fmla="*/ 290702762 h 11199"/>
              <a:gd name="T60" fmla="*/ 290686076 w 10453"/>
              <a:gd name="T61" fmla="*/ 290702762 h 11199"/>
              <a:gd name="T62" fmla="*/ 290686076 w 10453"/>
              <a:gd name="T63" fmla="*/ 290702762 h 11199"/>
              <a:gd name="T64" fmla="*/ 290686076 w 10453"/>
              <a:gd name="T65" fmla="*/ 290702762 h 11199"/>
              <a:gd name="T66" fmla="*/ 290686076 w 10453"/>
              <a:gd name="T67" fmla="*/ 290702762 h 11199"/>
              <a:gd name="T68" fmla="*/ 290686076 w 10453"/>
              <a:gd name="T69" fmla="*/ 290702762 h 11199"/>
              <a:gd name="T70" fmla="*/ 290686076 w 10453"/>
              <a:gd name="T71" fmla="*/ 290702762 h 11199"/>
              <a:gd name="T72" fmla="*/ 290686076 w 10453"/>
              <a:gd name="T73" fmla="*/ 290702762 h 11199"/>
              <a:gd name="T74" fmla="*/ 290686076 w 10453"/>
              <a:gd name="T75" fmla="*/ 290702762 h 11199"/>
              <a:gd name="T76" fmla="*/ 290686076 w 10453"/>
              <a:gd name="T77" fmla="*/ 290702762 h 11199"/>
              <a:gd name="T78" fmla="*/ 290686076 w 10453"/>
              <a:gd name="T79" fmla="*/ 290702762 h 11199"/>
              <a:gd name="T80" fmla="*/ 290686076 w 10453"/>
              <a:gd name="T81" fmla="*/ 290702762 h 11199"/>
              <a:gd name="T82" fmla="*/ 290686076 w 10453"/>
              <a:gd name="T83" fmla="*/ 290702762 h 11199"/>
              <a:gd name="T84" fmla="*/ 290686076 w 10453"/>
              <a:gd name="T85" fmla="*/ 290702762 h 11199"/>
              <a:gd name="T86" fmla="*/ 290686076 w 10453"/>
              <a:gd name="T87" fmla="*/ 290702762 h 11199"/>
              <a:gd name="T88" fmla="*/ 290686076 w 10453"/>
              <a:gd name="T89" fmla="*/ 290702762 h 11199"/>
              <a:gd name="T90" fmla="*/ 290686076 w 10453"/>
              <a:gd name="T91" fmla="*/ 290702762 h 11199"/>
              <a:gd name="T92" fmla="*/ 290686076 w 10453"/>
              <a:gd name="T93" fmla="*/ 290702762 h 11199"/>
              <a:gd name="T94" fmla="*/ 290686076 w 10453"/>
              <a:gd name="T95" fmla="*/ 290702762 h 11199"/>
              <a:gd name="T96" fmla="*/ 290686076 w 10453"/>
              <a:gd name="T97" fmla="*/ 290702762 h 11199"/>
              <a:gd name="T98" fmla="*/ 290686076 w 10453"/>
              <a:gd name="T99" fmla="*/ 290702762 h 11199"/>
              <a:gd name="T100" fmla="*/ 290686076 w 10453"/>
              <a:gd name="T101" fmla="*/ 290702762 h 11199"/>
              <a:gd name="T102" fmla="*/ 290686076 w 10453"/>
              <a:gd name="T103" fmla="*/ 290702762 h 11199"/>
              <a:gd name="T104" fmla="*/ 290686076 w 10453"/>
              <a:gd name="T105" fmla="*/ 290702762 h 11199"/>
              <a:gd name="T106" fmla="*/ 290686076 w 10453"/>
              <a:gd name="T107" fmla="*/ 290702762 h 11199"/>
              <a:gd name="T108" fmla="*/ 290686076 w 10453"/>
              <a:gd name="T109" fmla="*/ 290702762 h 11199"/>
              <a:gd name="T110" fmla="*/ 290686076 w 10453"/>
              <a:gd name="T111" fmla="*/ 290702762 h 1119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453" h="11199">
                <a:moveTo>
                  <a:pt x="1185" y="5973"/>
                </a:moveTo>
                <a:lnTo>
                  <a:pt x="219" y="6939"/>
                </a:lnTo>
                <a:lnTo>
                  <a:pt x="193" y="6966"/>
                </a:lnTo>
                <a:lnTo>
                  <a:pt x="168" y="6994"/>
                </a:lnTo>
                <a:lnTo>
                  <a:pt x="144" y="7025"/>
                </a:lnTo>
                <a:lnTo>
                  <a:pt x="123" y="7055"/>
                </a:lnTo>
                <a:lnTo>
                  <a:pt x="104" y="7087"/>
                </a:lnTo>
                <a:lnTo>
                  <a:pt x="85" y="7119"/>
                </a:lnTo>
                <a:lnTo>
                  <a:pt x="70" y="7152"/>
                </a:lnTo>
                <a:lnTo>
                  <a:pt x="54" y="7185"/>
                </a:lnTo>
                <a:lnTo>
                  <a:pt x="42" y="7219"/>
                </a:lnTo>
                <a:lnTo>
                  <a:pt x="31" y="7254"/>
                </a:lnTo>
                <a:lnTo>
                  <a:pt x="21" y="7288"/>
                </a:lnTo>
                <a:lnTo>
                  <a:pt x="14" y="7323"/>
                </a:lnTo>
                <a:lnTo>
                  <a:pt x="8" y="7359"/>
                </a:lnTo>
                <a:lnTo>
                  <a:pt x="3" y="7394"/>
                </a:lnTo>
                <a:lnTo>
                  <a:pt x="1" y="7430"/>
                </a:lnTo>
                <a:lnTo>
                  <a:pt x="0" y="7467"/>
                </a:lnTo>
                <a:lnTo>
                  <a:pt x="1" y="7502"/>
                </a:lnTo>
                <a:lnTo>
                  <a:pt x="3" y="7538"/>
                </a:lnTo>
                <a:lnTo>
                  <a:pt x="8" y="7573"/>
                </a:lnTo>
                <a:lnTo>
                  <a:pt x="14" y="7609"/>
                </a:lnTo>
                <a:lnTo>
                  <a:pt x="21" y="7644"/>
                </a:lnTo>
                <a:lnTo>
                  <a:pt x="31" y="7678"/>
                </a:lnTo>
                <a:lnTo>
                  <a:pt x="42" y="7713"/>
                </a:lnTo>
                <a:lnTo>
                  <a:pt x="54" y="7747"/>
                </a:lnTo>
                <a:lnTo>
                  <a:pt x="70" y="7780"/>
                </a:lnTo>
                <a:lnTo>
                  <a:pt x="85" y="7813"/>
                </a:lnTo>
                <a:lnTo>
                  <a:pt x="104" y="7845"/>
                </a:lnTo>
                <a:lnTo>
                  <a:pt x="123" y="7877"/>
                </a:lnTo>
                <a:lnTo>
                  <a:pt x="144" y="7907"/>
                </a:lnTo>
                <a:lnTo>
                  <a:pt x="168" y="7938"/>
                </a:lnTo>
                <a:lnTo>
                  <a:pt x="193" y="7966"/>
                </a:lnTo>
                <a:lnTo>
                  <a:pt x="219" y="7994"/>
                </a:lnTo>
                <a:lnTo>
                  <a:pt x="1712" y="9487"/>
                </a:lnTo>
                <a:lnTo>
                  <a:pt x="3205" y="10980"/>
                </a:lnTo>
                <a:lnTo>
                  <a:pt x="3233" y="11006"/>
                </a:lnTo>
                <a:lnTo>
                  <a:pt x="3262" y="11031"/>
                </a:lnTo>
                <a:lnTo>
                  <a:pt x="3291" y="11055"/>
                </a:lnTo>
                <a:lnTo>
                  <a:pt x="3322" y="11076"/>
                </a:lnTo>
                <a:lnTo>
                  <a:pt x="3354" y="11095"/>
                </a:lnTo>
                <a:lnTo>
                  <a:pt x="3386" y="11113"/>
                </a:lnTo>
                <a:lnTo>
                  <a:pt x="3419" y="11129"/>
                </a:lnTo>
                <a:lnTo>
                  <a:pt x="3452" y="11143"/>
                </a:lnTo>
                <a:lnTo>
                  <a:pt x="3487" y="11156"/>
                </a:lnTo>
                <a:lnTo>
                  <a:pt x="3521" y="11168"/>
                </a:lnTo>
                <a:lnTo>
                  <a:pt x="3555" y="11178"/>
                </a:lnTo>
                <a:lnTo>
                  <a:pt x="3591" y="11185"/>
                </a:lnTo>
                <a:lnTo>
                  <a:pt x="3626" y="11191"/>
                </a:lnTo>
                <a:lnTo>
                  <a:pt x="3662" y="11195"/>
                </a:lnTo>
                <a:lnTo>
                  <a:pt x="3697" y="11198"/>
                </a:lnTo>
                <a:lnTo>
                  <a:pt x="3733" y="11199"/>
                </a:lnTo>
                <a:lnTo>
                  <a:pt x="3769" y="11198"/>
                </a:lnTo>
                <a:lnTo>
                  <a:pt x="3805" y="11195"/>
                </a:lnTo>
                <a:lnTo>
                  <a:pt x="3840" y="11191"/>
                </a:lnTo>
                <a:lnTo>
                  <a:pt x="3876" y="11185"/>
                </a:lnTo>
                <a:lnTo>
                  <a:pt x="3911" y="11178"/>
                </a:lnTo>
                <a:lnTo>
                  <a:pt x="3946" y="11168"/>
                </a:lnTo>
                <a:lnTo>
                  <a:pt x="3980" y="11156"/>
                </a:lnTo>
                <a:lnTo>
                  <a:pt x="4014" y="11143"/>
                </a:lnTo>
                <a:lnTo>
                  <a:pt x="4048" y="11129"/>
                </a:lnTo>
                <a:lnTo>
                  <a:pt x="4081" y="11113"/>
                </a:lnTo>
                <a:lnTo>
                  <a:pt x="4113" y="11095"/>
                </a:lnTo>
                <a:lnTo>
                  <a:pt x="4143" y="11076"/>
                </a:lnTo>
                <a:lnTo>
                  <a:pt x="4174" y="11055"/>
                </a:lnTo>
                <a:lnTo>
                  <a:pt x="4204" y="11031"/>
                </a:lnTo>
                <a:lnTo>
                  <a:pt x="4233" y="11006"/>
                </a:lnTo>
                <a:lnTo>
                  <a:pt x="4261" y="10980"/>
                </a:lnTo>
                <a:lnTo>
                  <a:pt x="4288" y="10952"/>
                </a:lnTo>
                <a:lnTo>
                  <a:pt x="4313" y="10923"/>
                </a:lnTo>
                <a:lnTo>
                  <a:pt x="4335" y="10894"/>
                </a:lnTo>
                <a:lnTo>
                  <a:pt x="4356" y="10863"/>
                </a:lnTo>
                <a:lnTo>
                  <a:pt x="4377" y="10831"/>
                </a:lnTo>
                <a:lnTo>
                  <a:pt x="4394" y="10799"/>
                </a:lnTo>
                <a:lnTo>
                  <a:pt x="4411" y="10766"/>
                </a:lnTo>
                <a:lnTo>
                  <a:pt x="4425" y="10733"/>
                </a:lnTo>
                <a:lnTo>
                  <a:pt x="4438" y="10698"/>
                </a:lnTo>
                <a:lnTo>
                  <a:pt x="4449" y="10664"/>
                </a:lnTo>
                <a:lnTo>
                  <a:pt x="4458" y="10630"/>
                </a:lnTo>
                <a:lnTo>
                  <a:pt x="4467" y="10594"/>
                </a:lnTo>
                <a:lnTo>
                  <a:pt x="4472" y="10559"/>
                </a:lnTo>
                <a:lnTo>
                  <a:pt x="4476" y="10523"/>
                </a:lnTo>
                <a:lnTo>
                  <a:pt x="4478" y="10488"/>
                </a:lnTo>
                <a:lnTo>
                  <a:pt x="4480" y="10452"/>
                </a:lnTo>
                <a:lnTo>
                  <a:pt x="4480" y="10046"/>
                </a:lnTo>
                <a:lnTo>
                  <a:pt x="4480" y="9133"/>
                </a:lnTo>
                <a:lnTo>
                  <a:pt x="4480" y="8959"/>
                </a:lnTo>
                <a:lnTo>
                  <a:pt x="9706" y="8959"/>
                </a:lnTo>
                <a:lnTo>
                  <a:pt x="9744" y="8958"/>
                </a:lnTo>
                <a:lnTo>
                  <a:pt x="9782" y="8955"/>
                </a:lnTo>
                <a:lnTo>
                  <a:pt x="9820" y="8951"/>
                </a:lnTo>
                <a:lnTo>
                  <a:pt x="9856" y="8943"/>
                </a:lnTo>
                <a:lnTo>
                  <a:pt x="9892" y="8935"/>
                </a:lnTo>
                <a:lnTo>
                  <a:pt x="9927" y="8926"/>
                </a:lnTo>
                <a:lnTo>
                  <a:pt x="9963" y="8914"/>
                </a:lnTo>
                <a:lnTo>
                  <a:pt x="9996" y="8901"/>
                </a:lnTo>
                <a:lnTo>
                  <a:pt x="10029" y="8885"/>
                </a:lnTo>
                <a:lnTo>
                  <a:pt x="10061" y="8869"/>
                </a:lnTo>
                <a:lnTo>
                  <a:pt x="10093" y="8851"/>
                </a:lnTo>
                <a:lnTo>
                  <a:pt x="10123" y="8831"/>
                </a:lnTo>
                <a:lnTo>
                  <a:pt x="10152" y="8811"/>
                </a:lnTo>
                <a:lnTo>
                  <a:pt x="10181" y="8788"/>
                </a:lnTo>
                <a:lnTo>
                  <a:pt x="10208" y="8765"/>
                </a:lnTo>
                <a:lnTo>
                  <a:pt x="10234" y="8740"/>
                </a:lnTo>
                <a:lnTo>
                  <a:pt x="10259" y="8714"/>
                </a:lnTo>
                <a:lnTo>
                  <a:pt x="10282" y="8688"/>
                </a:lnTo>
                <a:lnTo>
                  <a:pt x="10304" y="8659"/>
                </a:lnTo>
                <a:lnTo>
                  <a:pt x="10325" y="8630"/>
                </a:lnTo>
                <a:lnTo>
                  <a:pt x="10344" y="8599"/>
                </a:lnTo>
                <a:lnTo>
                  <a:pt x="10362" y="8568"/>
                </a:lnTo>
                <a:lnTo>
                  <a:pt x="10378" y="8536"/>
                </a:lnTo>
                <a:lnTo>
                  <a:pt x="10394" y="8503"/>
                </a:lnTo>
                <a:lnTo>
                  <a:pt x="10407" y="8469"/>
                </a:lnTo>
                <a:lnTo>
                  <a:pt x="10419" y="8435"/>
                </a:lnTo>
                <a:lnTo>
                  <a:pt x="10429" y="8399"/>
                </a:lnTo>
                <a:lnTo>
                  <a:pt x="10437" y="8362"/>
                </a:lnTo>
                <a:lnTo>
                  <a:pt x="10443" y="8326"/>
                </a:lnTo>
                <a:lnTo>
                  <a:pt x="10448" y="8289"/>
                </a:lnTo>
                <a:lnTo>
                  <a:pt x="10452" y="8251"/>
                </a:lnTo>
                <a:lnTo>
                  <a:pt x="10453" y="8212"/>
                </a:lnTo>
                <a:lnTo>
                  <a:pt x="10453" y="6720"/>
                </a:lnTo>
                <a:lnTo>
                  <a:pt x="10452" y="6681"/>
                </a:lnTo>
                <a:lnTo>
                  <a:pt x="10448" y="6643"/>
                </a:lnTo>
                <a:lnTo>
                  <a:pt x="10443" y="6606"/>
                </a:lnTo>
                <a:lnTo>
                  <a:pt x="10437" y="6570"/>
                </a:lnTo>
                <a:lnTo>
                  <a:pt x="10429" y="6533"/>
                </a:lnTo>
                <a:lnTo>
                  <a:pt x="10419" y="6497"/>
                </a:lnTo>
                <a:lnTo>
                  <a:pt x="10407" y="6463"/>
                </a:lnTo>
                <a:lnTo>
                  <a:pt x="10394" y="6429"/>
                </a:lnTo>
                <a:lnTo>
                  <a:pt x="10378" y="6396"/>
                </a:lnTo>
                <a:lnTo>
                  <a:pt x="10362" y="6364"/>
                </a:lnTo>
                <a:lnTo>
                  <a:pt x="10344" y="6333"/>
                </a:lnTo>
                <a:lnTo>
                  <a:pt x="10325" y="6302"/>
                </a:lnTo>
                <a:lnTo>
                  <a:pt x="10304" y="6273"/>
                </a:lnTo>
                <a:lnTo>
                  <a:pt x="10282" y="6244"/>
                </a:lnTo>
                <a:lnTo>
                  <a:pt x="10259" y="6218"/>
                </a:lnTo>
                <a:lnTo>
                  <a:pt x="10234" y="6192"/>
                </a:lnTo>
                <a:lnTo>
                  <a:pt x="10208" y="6167"/>
                </a:lnTo>
                <a:lnTo>
                  <a:pt x="10181" y="6144"/>
                </a:lnTo>
                <a:lnTo>
                  <a:pt x="10152" y="6121"/>
                </a:lnTo>
                <a:lnTo>
                  <a:pt x="10123" y="6101"/>
                </a:lnTo>
                <a:lnTo>
                  <a:pt x="10093" y="6081"/>
                </a:lnTo>
                <a:lnTo>
                  <a:pt x="10061" y="6063"/>
                </a:lnTo>
                <a:lnTo>
                  <a:pt x="10029" y="6046"/>
                </a:lnTo>
                <a:lnTo>
                  <a:pt x="9996" y="6031"/>
                </a:lnTo>
                <a:lnTo>
                  <a:pt x="9963" y="6018"/>
                </a:lnTo>
                <a:lnTo>
                  <a:pt x="9927" y="6006"/>
                </a:lnTo>
                <a:lnTo>
                  <a:pt x="9892" y="5997"/>
                </a:lnTo>
                <a:lnTo>
                  <a:pt x="9856" y="5988"/>
                </a:lnTo>
                <a:lnTo>
                  <a:pt x="9820" y="5981"/>
                </a:lnTo>
                <a:lnTo>
                  <a:pt x="9782" y="5977"/>
                </a:lnTo>
                <a:lnTo>
                  <a:pt x="9744" y="5974"/>
                </a:lnTo>
                <a:lnTo>
                  <a:pt x="9706" y="5973"/>
                </a:lnTo>
                <a:lnTo>
                  <a:pt x="9578" y="5973"/>
                </a:lnTo>
                <a:lnTo>
                  <a:pt x="8831" y="6720"/>
                </a:lnTo>
                <a:lnTo>
                  <a:pt x="9706" y="6720"/>
                </a:lnTo>
                <a:lnTo>
                  <a:pt x="9706" y="8212"/>
                </a:lnTo>
                <a:lnTo>
                  <a:pt x="3733" y="8212"/>
                </a:lnTo>
                <a:lnTo>
                  <a:pt x="3733" y="10046"/>
                </a:lnTo>
                <a:lnTo>
                  <a:pt x="3733" y="10452"/>
                </a:lnTo>
                <a:lnTo>
                  <a:pt x="747" y="7467"/>
                </a:lnTo>
                <a:lnTo>
                  <a:pt x="2240" y="5973"/>
                </a:lnTo>
                <a:lnTo>
                  <a:pt x="1185" y="5973"/>
                </a:lnTo>
                <a:close/>
                <a:moveTo>
                  <a:pt x="7248" y="219"/>
                </a:moveTo>
                <a:lnTo>
                  <a:pt x="8740" y="1713"/>
                </a:lnTo>
                <a:lnTo>
                  <a:pt x="10234" y="3205"/>
                </a:lnTo>
                <a:lnTo>
                  <a:pt x="10260" y="3234"/>
                </a:lnTo>
                <a:lnTo>
                  <a:pt x="10285" y="3262"/>
                </a:lnTo>
                <a:lnTo>
                  <a:pt x="10308" y="3292"/>
                </a:lnTo>
                <a:lnTo>
                  <a:pt x="10330" y="3322"/>
                </a:lnTo>
                <a:lnTo>
                  <a:pt x="10349" y="3354"/>
                </a:lnTo>
                <a:lnTo>
                  <a:pt x="10368" y="3386"/>
                </a:lnTo>
                <a:lnTo>
                  <a:pt x="10383" y="3419"/>
                </a:lnTo>
                <a:lnTo>
                  <a:pt x="10397" y="3452"/>
                </a:lnTo>
                <a:lnTo>
                  <a:pt x="10410" y="3487"/>
                </a:lnTo>
                <a:lnTo>
                  <a:pt x="10422" y="3521"/>
                </a:lnTo>
                <a:lnTo>
                  <a:pt x="10432" y="3555"/>
                </a:lnTo>
                <a:lnTo>
                  <a:pt x="10439" y="3591"/>
                </a:lnTo>
                <a:lnTo>
                  <a:pt x="10445" y="3626"/>
                </a:lnTo>
                <a:lnTo>
                  <a:pt x="10449" y="3662"/>
                </a:lnTo>
                <a:lnTo>
                  <a:pt x="10452" y="3697"/>
                </a:lnTo>
                <a:lnTo>
                  <a:pt x="10453" y="3733"/>
                </a:lnTo>
                <a:lnTo>
                  <a:pt x="10452" y="3770"/>
                </a:lnTo>
                <a:lnTo>
                  <a:pt x="10449" y="3805"/>
                </a:lnTo>
                <a:lnTo>
                  <a:pt x="10445" y="3841"/>
                </a:lnTo>
                <a:lnTo>
                  <a:pt x="10439" y="3876"/>
                </a:lnTo>
                <a:lnTo>
                  <a:pt x="10432" y="3912"/>
                </a:lnTo>
                <a:lnTo>
                  <a:pt x="10422" y="3946"/>
                </a:lnTo>
                <a:lnTo>
                  <a:pt x="10410" y="3980"/>
                </a:lnTo>
                <a:lnTo>
                  <a:pt x="10397" y="4015"/>
                </a:lnTo>
                <a:lnTo>
                  <a:pt x="10383" y="4048"/>
                </a:lnTo>
                <a:lnTo>
                  <a:pt x="10368" y="4081"/>
                </a:lnTo>
                <a:lnTo>
                  <a:pt x="10349" y="4113"/>
                </a:lnTo>
                <a:lnTo>
                  <a:pt x="10330" y="4145"/>
                </a:lnTo>
                <a:lnTo>
                  <a:pt x="10308" y="4174"/>
                </a:lnTo>
                <a:lnTo>
                  <a:pt x="10285" y="4205"/>
                </a:lnTo>
                <a:lnTo>
                  <a:pt x="10260" y="4234"/>
                </a:lnTo>
                <a:lnTo>
                  <a:pt x="10234" y="4261"/>
                </a:lnTo>
                <a:lnTo>
                  <a:pt x="8740" y="5754"/>
                </a:lnTo>
                <a:lnTo>
                  <a:pt x="7248" y="7248"/>
                </a:lnTo>
                <a:lnTo>
                  <a:pt x="7219" y="7274"/>
                </a:lnTo>
                <a:lnTo>
                  <a:pt x="7191" y="7299"/>
                </a:lnTo>
                <a:lnTo>
                  <a:pt x="7161" y="7321"/>
                </a:lnTo>
                <a:lnTo>
                  <a:pt x="7131" y="7343"/>
                </a:lnTo>
                <a:lnTo>
                  <a:pt x="7099" y="7362"/>
                </a:lnTo>
                <a:lnTo>
                  <a:pt x="7067" y="7380"/>
                </a:lnTo>
                <a:lnTo>
                  <a:pt x="7034" y="7397"/>
                </a:lnTo>
                <a:lnTo>
                  <a:pt x="7000" y="7411"/>
                </a:lnTo>
                <a:lnTo>
                  <a:pt x="6966" y="7424"/>
                </a:lnTo>
                <a:lnTo>
                  <a:pt x="6932" y="7435"/>
                </a:lnTo>
                <a:lnTo>
                  <a:pt x="6897" y="7444"/>
                </a:lnTo>
                <a:lnTo>
                  <a:pt x="6862" y="7452"/>
                </a:lnTo>
                <a:lnTo>
                  <a:pt x="6826" y="7458"/>
                </a:lnTo>
                <a:lnTo>
                  <a:pt x="6791" y="7463"/>
                </a:lnTo>
                <a:lnTo>
                  <a:pt x="6755" y="7465"/>
                </a:lnTo>
                <a:lnTo>
                  <a:pt x="6720" y="7465"/>
                </a:lnTo>
                <a:lnTo>
                  <a:pt x="6683" y="7465"/>
                </a:lnTo>
                <a:lnTo>
                  <a:pt x="6648" y="7463"/>
                </a:lnTo>
                <a:lnTo>
                  <a:pt x="6612" y="7458"/>
                </a:lnTo>
                <a:lnTo>
                  <a:pt x="6577" y="7452"/>
                </a:lnTo>
                <a:lnTo>
                  <a:pt x="6541" y="7444"/>
                </a:lnTo>
                <a:lnTo>
                  <a:pt x="6507" y="7435"/>
                </a:lnTo>
                <a:lnTo>
                  <a:pt x="6473" y="7424"/>
                </a:lnTo>
                <a:lnTo>
                  <a:pt x="6438" y="7411"/>
                </a:lnTo>
                <a:lnTo>
                  <a:pt x="6405" y="7397"/>
                </a:lnTo>
                <a:lnTo>
                  <a:pt x="6372" y="7380"/>
                </a:lnTo>
                <a:lnTo>
                  <a:pt x="6340" y="7362"/>
                </a:lnTo>
                <a:lnTo>
                  <a:pt x="6309" y="7343"/>
                </a:lnTo>
                <a:lnTo>
                  <a:pt x="6279" y="7321"/>
                </a:lnTo>
                <a:lnTo>
                  <a:pt x="6248" y="7299"/>
                </a:lnTo>
                <a:lnTo>
                  <a:pt x="6219" y="7274"/>
                </a:lnTo>
                <a:lnTo>
                  <a:pt x="6192" y="7248"/>
                </a:lnTo>
                <a:lnTo>
                  <a:pt x="6165" y="7219"/>
                </a:lnTo>
                <a:lnTo>
                  <a:pt x="6140" y="7191"/>
                </a:lnTo>
                <a:lnTo>
                  <a:pt x="6118" y="7161"/>
                </a:lnTo>
                <a:lnTo>
                  <a:pt x="6096" y="7130"/>
                </a:lnTo>
                <a:lnTo>
                  <a:pt x="6076" y="7099"/>
                </a:lnTo>
                <a:lnTo>
                  <a:pt x="6058" y="7067"/>
                </a:lnTo>
                <a:lnTo>
                  <a:pt x="6042" y="7033"/>
                </a:lnTo>
                <a:lnTo>
                  <a:pt x="6028" y="7000"/>
                </a:lnTo>
                <a:lnTo>
                  <a:pt x="6015" y="6966"/>
                </a:lnTo>
                <a:lnTo>
                  <a:pt x="6004" y="6932"/>
                </a:lnTo>
                <a:lnTo>
                  <a:pt x="5994" y="6897"/>
                </a:lnTo>
                <a:lnTo>
                  <a:pt x="5986" y="6862"/>
                </a:lnTo>
                <a:lnTo>
                  <a:pt x="5980" y="6826"/>
                </a:lnTo>
                <a:lnTo>
                  <a:pt x="5977" y="6791"/>
                </a:lnTo>
                <a:lnTo>
                  <a:pt x="5974" y="6755"/>
                </a:lnTo>
                <a:lnTo>
                  <a:pt x="5973" y="6720"/>
                </a:lnTo>
                <a:lnTo>
                  <a:pt x="5973" y="6314"/>
                </a:lnTo>
                <a:lnTo>
                  <a:pt x="5973" y="5400"/>
                </a:lnTo>
                <a:lnTo>
                  <a:pt x="5973" y="5226"/>
                </a:lnTo>
                <a:lnTo>
                  <a:pt x="747" y="5226"/>
                </a:lnTo>
                <a:lnTo>
                  <a:pt x="709" y="5225"/>
                </a:lnTo>
                <a:lnTo>
                  <a:pt x="671" y="5223"/>
                </a:lnTo>
                <a:lnTo>
                  <a:pt x="633" y="5218"/>
                </a:lnTo>
                <a:lnTo>
                  <a:pt x="596" y="5211"/>
                </a:lnTo>
                <a:lnTo>
                  <a:pt x="560" y="5203"/>
                </a:lnTo>
                <a:lnTo>
                  <a:pt x="525" y="5193"/>
                </a:lnTo>
                <a:lnTo>
                  <a:pt x="490" y="5181"/>
                </a:lnTo>
                <a:lnTo>
                  <a:pt x="457" y="5168"/>
                </a:lnTo>
                <a:lnTo>
                  <a:pt x="424" y="5153"/>
                </a:lnTo>
                <a:lnTo>
                  <a:pt x="390" y="5136"/>
                </a:lnTo>
                <a:lnTo>
                  <a:pt x="360" y="5119"/>
                </a:lnTo>
                <a:lnTo>
                  <a:pt x="329" y="5099"/>
                </a:lnTo>
                <a:lnTo>
                  <a:pt x="300" y="5078"/>
                </a:lnTo>
                <a:lnTo>
                  <a:pt x="272" y="5056"/>
                </a:lnTo>
                <a:lnTo>
                  <a:pt x="245" y="5032"/>
                </a:lnTo>
                <a:lnTo>
                  <a:pt x="219" y="5007"/>
                </a:lnTo>
                <a:lnTo>
                  <a:pt x="194" y="4981"/>
                </a:lnTo>
                <a:lnTo>
                  <a:pt x="170" y="4955"/>
                </a:lnTo>
                <a:lnTo>
                  <a:pt x="149" y="4927"/>
                </a:lnTo>
                <a:lnTo>
                  <a:pt x="128" y="4897"/>
                </a:lnTo>
                <a:lnTo>
                  <a:pt x="109" y="4867"/>
                </a:lnTo>
                <a:lnTo>
                  <a:pt x="90" y="4836"/>
                </a:lnTo>
                <a:lnTo>
                  <a:pt x="74" y="4804"/>
                </a:lnTo>
                <a:lnTo>
                  <a:pt x="59" y="4771"/>
                </a:lnTo>
                <a:lnTo>
                  <a:pt x="46" y="4736"/>
                </a:lnTo>
                <a:lnTo>
                  <a:pt x="34" y="4702"/>
                </a:lnTo>
                <a:lnTo>
                  <a:pt x="24" y="4667"/>
                </a:lnTo>
                <a:lnTo>
                  <a:pt x="15" y="4630"/>
                </a:lnTo>
                <a:lnTo>
                  <a:pt x="9" y="4593"/>
                </a:lnTo>
                <a:lnTo>
                  <a:pt x="5" y="4557"/>
                </a:lnTo>
                <a:lnTo>
                  <a:pt x="1" y="4519"/>
                </a:lnTo>
                <a:lnTo>
                  <a:pt x="0" y="4480"/>
                </a:lnTo>
                <a:lnTo>
                  <a:pt x="0" y="2987"/>
                </a:lnTo>
                <a:lnTo>
                  <a:pt x="1" y="2948"/>
                </a:lnTo>
                <a:lnTo>
                  <a:pt x="5" y="2910"/>
                </a:lnTo>
                <a:lnTo>
                  <a:pt x="9" y="2874"/>
                </a:lnTo>
                <a:lnTo>
                  <a:pt x="15" y="2837"/>
                </a:lnTo>
                <a:lnTo>
                  <a:pt x="24" y="2800"/>
                </a:lnTo>
                <a:lnTo>
                  <a:pt x="34" y="2765"/>
                </a:lnTo>
                <a:lnTo>
                  <a:pt x="46" y="2731"/>
                </a:lnTo>
                <a:lnTo>
                  <a:pt x="59" y="2696"/>
                </a:lnTo>
                <a:lnTo>
                  <a:pt x="74" y="2663"/>
                </a:lnTo>
                <a:lnTo>
                  <a:pt x="90" y="2631"/>
                </a:lnTo>
                <a:lnTo>
                  <a:pt x="109" y="2600"/>
                </a:lnTo>
                <a:lnTo>
                  <a:pt x="128" y="2570"/>
                </a:lnTo>
                <a:lnTo>
                  <a:pt x="149" y="2540"/>
                </a:lnTo>
                <a:lnTo>
                  <a:pt x="170" y="2512"/>
                </a:lnTo>
                <a:lnTo>
                  <a:pt x="194" y="2486"/>
                </a:lnTo>
                <a:lnTo>
                  <a:pt x="219" y="2460"/>
                </a:lnTo>
                <a:lnTo>
                  <a:pt x="245" y="2435"/>
                </a:lnTo>
                <a:lnTo>
                  <a:pt x="272" y="2411"/>
                </a:lnTo>
                <a:lnTo>
                  <a:pt x="300" y="2389"/>
                </a:lnTo>
                <a:lnTo>
                  <a:pt x="329" y="2368"/>
                </a:lnTo>
                <a:lnTo>
                  <a:pt x="360" y="2348"/>
                </a:lnTo>
                <a:lnTo>
                  <a:pt x="390" y="2331"/>
                </a:lnTo>
                <a:lnTo>
                  <a:pt x="424" y="2314"/>
                </a:lnTo>
                <a:lnTo>
                  <a:pt x="457" y="2299"/>
                </a:lnTo>
                <a:lnTo>
                  <a:pt x="490" y="2286"/>
                </a:lnTo>
                <a:lnTo>
                  <a:pt x="525" y="2274"/>
                </a:lnTo>
                <a:lnTo>
                  <a:pt x="560" y="2264"/>
                </a:lnTo>
                <a:lnTo>
                  <a:pt x="596" y="2256"/>
                </a:lnTo>
                <a:lnTo>
                  <a:pt x="633" y="2249"/>
                </a:lnTo>
                <a:lnTo>
                  <a:pt x="671" y="2244"/>
                </a:lnTo>
                <a:lnTo>
                  <a:pt x="709" y="2242"/>
                </a:lnTo>
                <a:lnTo>
                  <a:pt x="747" y="2241"/>
                </a:lnTo>
                <a:lnTo>
                  <a:pt x="5973" y="2241"/>
                </a:lnTo>
                <a:lnTo>
                  <a:pt x="5973" y="2067"/>
                </a:lnTo>
                <a:lnTo>
                  <a:pt x="5973" y="1153"/>
                </a:lnTo>
                <a:lnTo>
                  <a:pt x="5973" y="747"/>
                </a:lnTo>
                <a:lnTo>
                  <a:pt x="5974" y="712"/>
                </a:lnTo>
                <a:lnTo>
                  <a:pt x="5977" y="676"/>
                </a:lnTo>
                <a:lnTo>
                  <a:pt x="5980" y="641"/>
                </a:lnTo>
                <a:lnTo>
                  <a:pt x="5986" y="605"/>
                </a:lnTo>
                <a:lnTo>
                  <a:pt x="5994" y="570"/>
                </a:lnTo>
                <a:lnTo>
                  <a:pt x="6004" y="535"/>
                </a:lnTo>
                <a:lnTo>
                  <a:pt x="6015" y="500"/>
                </a:lnTo>
                <a:lnTo>
                  <a:pt x="6028" y="467"/>
                </a:lnTo>
                <a:lnTo>
                  <a:pt x="6042" y="434"/>
                </a:lnTo>
                <a:lnTo>
                  <a:pt x="6058" y="400"/>
                </a:lnTo>
                <a:lnTo>
                  <a:pt x="6076" y="369"/>
                </a:lnTo>
                <a:lnTo>
                  <a:pt x="6096" y="337"/>
                </a:lnTo>
                <a:lnTo>
                  <a:pt x="6118" y="306"/>
                </a:lnTo>
                <a:lnTo>
                  <a:pt x="6140" y="276"/>
                </a:lnTo>
                <a:lnTo>
                  <a:pt x="6165" y="248"/>
                </a:lnTo>
                <a:lnTo>
                  <a:pt x="6192" y="219"/>
                </a:lnTo>
                <a:lnTo>
                  <a:pt x="6219" y="193"/>
                </a:lnTo>
                <a:lnTo>
                  <a:pt x="6248" y="169"/>
                </a:lnTo>
                <a:lnTo>
                  <a:pt x="6279" y="145"/>
                </a:lnTo>
                <a:lnTo>
                  <a:pt x="6309" y="124"/>
                </a:lnTo>
                <a:lnTo>
                  <a:pt x="6340" y="105"/>
                </a:lnTo>
                <a:lnTo>
                  <a:pt x="6372" y="87"/>
                </a:lnTo>
                <a:lnTo>
                  <a:pt x="6405" y="70"/>
                </a:lnTo>
                <a:lnTo>
                  <a:pt x="6438" y="56"/>
                </a:lnTo>
                <a:lnTo>
                  <a:pt x="6473" y="43"/>
                </a:lnTo>
                <a:lnTo>
                  <a:pt x="6507" y="31"/>
                </a:lnTo>
                <a:lnTo>
                  <a:pt x="6541" y="22"/>
                </a:lnTo>
                <a:lnTo>
                  <a:pt x="6577" y="15"/>
                </a:lnTo>
                <a:lnTo>
                  <a:pt x="6612" y="9"/>
                </a:lnTo>
                <a:lnTo>
                  <a:pt x="6648" y="4"/>
                </a:lnTo>
                <a:lnTo>
                  <a:pt x="6683" y="2"/>
                </a:lnTo>
                <a:lnTo>
                  <a:pt x="6720" y="0"/>
                </a:lnTo>
                <a:lnTo>
                  <a:pt x="6755" y="2"/>
                </a:lnTo>
                <a:lnTo>
                  <a:pt x="6791" y="4"/>
                </a:lnTo>
                <a:lnTo>
                  <a:pt x="6826" y="9"/>
                </a:lnTo>
                <a:lnTo>
                  <a:pt x="6862" y="15"/>
                </a:lnTo>
                <a:lnTo>
                  <a:pt x="6897" y="22"/>
                </a:lnTo>
                <a:lnTo>
                  <a:pt x="6932" y="31"/>
                </a:lnTo>
                <a:lnTo>
                  <a:pt x="6966" y="43"/>
                </a:lnTo>
                <a:lnTo>
                  <a:pt x="7000" y="56"/>
                </a:lnTo>
                <a:lnTo>
                  <a:pt x="7034" y="70"/>
                </a:lnTo>
                <a:lnTo>
                  <a:pt x="7067" y="87"/>
                </a:lnTo>
                <a:lnTo>
                  <a:pt x="7099" y="105"/>
                </a:lnTo>
                <a:lnTo>
                  <a:pt x="7131" y="124"/>
                </a:lnTo>
                <a:lnTo>
                  <a:pt x="7161" y="145"/>
                </a:lnTo>
                <a:lnTo>
                  <a:pt x="7191" y="169"/>
                </a:lnTo>
                <a:lnTo>
                  <a:pt x="7219" y="193"/>
                </a:lnTo>
                <a:lnTo>
                  <a:pt x="7248" y="219"/>
                </a:lnTo>
                <a:close/>
                <a:moveTo>
                  <a:pt x="5226" y="5973"/>
                </a:moveTo>
                <a:lnTo>
                  <a:pt x="4480" y="5973"/>
                </a:lnTo>
                <a:lnTo>
                  <a:pt x="3733" y="5973"/>
                </a:lnTo>
                <a:lnTo>
                  <a:pt x="3733" y="6720"/>
                </a:lnTo>
                <a:lnTo>
                  <a:pt x="5226" y="6720"/>
                </a:lnTo>
                <a:lnTo>
                  <a:pt x="5226" y="5973"/>
                </a:lnTo>
                <a:close/>
              </a:path>
            </a:pathLst>
          </a:custGeom>
          <a:solidFill>
            <a:srgbClr val="FFFFFF"/>
          </a:solidFill>
          <a:ln>
            <a:noFill/>
          </a:ln>
        </p:spPr>
        <p:txBody>
          <a:bodyPr anchor="ctr">
            <a:normAutofit fontScale="52500" lnSpcReduction="20000"/>
          </a:bodyPr>
          <a:lstStyle/>
          <a:p>
            <a:endParaRPr lang="zh-CN" altLang="en-US">
              <a:latin typeface="华文细黑" panose="02010600040101010101" charset="-122"/>
              <a:ea typeface="华文细黑" panose="02010600040101010101" charset="-122"/>
              <a:sym typeface="Arial" panose="020B0704020202090204" pitchFamily="34" charset="0"/>
            </a:endParaRPr>
          </a:p>
        </p:txBody>
      </p:sp>
      <p:sp>
        <p:nvSpPr>
          <p:cNvPr id="72" name="立方体 71"/>
          <p:cNvSpPr/>
          <p:nvPr>
            <p:custDataLst>
              <p:tags r:id="rId6"/>
            </p:custDataLst>
          </p:nvPr>
        </p:nvSpPr>
        <p:spPr>
          <a:xfrm rot="21091489" flipH="1">
            <a:off x="5184234" y="1454424"/>
            <a:ext cx="1668644" cy="679683"/>
          </a:xfrm>
          <a:prstGeom prst="cube">
            <a:avLst>
              <a:gd name="adj" fmla="val 80345"/>
            </a:avLst>
          </a:prstGeom>
          <a:solidFill>
            <a:srgbClr val="684F77"/>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lstStyle/>
          <a:p>
            <a:pPr algn="ctr"/>
            <a:endParaRPr lang="zh-CN" altLang="en-US">
              <a:latin typeface="华文细黑" panose="02010600040101010101" charset="-122"/>
              <a:ea typeface="华文细黑" panose="02010600040101010101" charset="-122"/>
              <a:sym typeface="Arial" panose="020B0704020202090204" pitchFamily="34" charset="0"/>
            </a:endParaRPr>
          </a:p>
        </p:txBody>
      </p:sp>
      <p:cxnSp>
        <p:nvCxnSpPr>
          <p:cNvPr id="73" name="直接连接符 72"/>
          <p:cNvCxnSpPr/>
          <p:nvPr>
            <p:custDataLst>
              <p:tags r:id="rId7"/>
            </p:custDataLst>
          </p:nvPr>
        </p:nvCxnSpPr>
        <p:spPr>
          <a:xfrm>
            <a:off x="5981139" y="993447"/>
            <a:ext cx="0" cy="683448"/>
          </a:xfrm>
          <a:prstGeom prst="line">
            <a:avLst/>
          </a:prstGeom>
          <a:ln>
            <a:solidFill>
              <a:srgbClr val="857191"/>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74" name="椭圆 73"/>
          <p:cNvSpPr/>
          <p:nvPr>
            <p:custDataLst>
              <p:tags r:id="rId8"/>
            </p:custDataLst>
          </p:nvPr>
        </p:nvSpPr>
        <p:spPr>
          <a:xfrm>
            <a:off x="5772859" y="723074"/>
            <a:ext cx="416560" cy="416560"/>
          </a:xfrm>
          <a:prstGeom prst="ellipse">
            <a:avLst/>
          </a:prstGeom>
          <a:solidFill>
            <a:srgbClr val="857191"/>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82500" lnSpcReduction="20000"/>
          </a:bodyPr>
          <a:lstStyle/>
          <a:p>
            <a:pPr algn="ctr"/>
            <a:endParaRPr lang="zh-CN" altLang="en-US">
              <a:solidFill>
                <a:srgbClr val="857191"/>
              </a:solidFill>
              <a:latin typeface="华文细黑" panose="02010600040101010101" charset="-122"/>
              <a:ea typeface="华文细黑" panose="02010600040101010101" charset="-122"/>
              <a:sym typeface="Arial" panose="020B0704020202090204" pitchFamily="34" charset="0"/>
            </a:endParaRPr>
          </a:p>
        </p:txBody>
      </p:sp>
      <p:sp>
        <p:nvSpPr>
          <p:cNvPr id="75" name="KSO_Shape"/>
          <p:cNvSpPr/>
          <p:nvPr>
            <p:custDataLst>
              <p:tags r:id="rId9"/>
            </p:custDataLst>
          </p:nvPr>
        </p:nvSpPr>
        <p:spPr bwMode="auto">
          <a:xfrm>
            <a:off x="5867257" y="805301"/>
            <a:ext cx="227763" cy="252723"/>
          </a:xfrm>
          <a:custGeom>
            <a:avLst/>
            <a:gdLst>
              <a:gd name="T0" fmla="*/ 1592169 w 3407"/>
              <a:gd name="T1" fmla="*/ 450338 h 3778"/>
              <a:gd name="T2" fmla="*/ 1432047 w 3407"/>
              <a:gd name="T3" fmla="*/ 900675 h 3778"/>
              <a:gd name="T4" fmla="*/ 1591216 w 3407"/>
              <a:gd name="T5" fmla="*/ 1351013 h 3778"/>
              <a:gd name="T6" fmla="*/ 1121333 w 3407"/>
              <a:gd name="T7" fmla="*/ 1435838 h 3778"/>
              <a:gd name="T8" fmla="*/ 811573 w 3407"/>
              <a:gd name="T9" fmla="*/ 1800397 h 3778"/>
              <a:gd name="T10" fmla="*/ 502765 w 3407"/>
              <a:gd name="T11" fmla="*/ 1436791 h 3778"/>
              <a:gd name="T12" fmla="*/ 32882 w 3407"/>
              <a:gd name="T13" fmla="*/ 1350059 h 3778"/>
              <a:gd name="T14" fmla="*/ 193005 w 3407"/>
              <a:gd name="T15" fmla="*/ 900675 h 3778"/>
              <a:gd name="T16" fmla="*/ 31929 w 3407"/>
              <a:gd name="T17" fmla="*/ 450338 h 3778"/>
              <a:gd name="T18" fmla="*/ 502765 w 3407"/>
              <a:gd name="T19" fmla="*/ 364082 h 3778"/>
              <a:gd name="T20" fmla="*/ 811573 w 3407"/>
              <a:gd name="T21" fmla="*/ 0 h 3778"/>
              <a:gd name="T22" fmla="*/ 1121333 w 3407"/>
              <a:gd name="T23" fmla="*/ 363129 h 3778"/>
              <a:gd name="T24" fmla="*/ 222551 w 3407"/>
              <a:gd name="T25" fmla="*/ 391722 h 3778"/>
              <a:gd name="T26" fmla="*/ 75772 w 3407"/>
              <a:gd name="T27" fmla="*/ 644769 h 3778"/>
              <a:gd name="T28" fmla="*/ 438430 w 3407"/>
              <a:gd name="T29" fmla="*/ 683846 h 3778"/>
              <a:gd name="T30" fmla="*/ 222551 w 3407"/>
              <a:gd name="T31" fmla="*/ 391722 h 3778"/>
              <a:gd name="T32" fmla="*/ 76249 w 3407"/>
              <a:gd name="T33" fmla="*/ 1156581 h 3778"/>
              <a:gd name="T34" fmla="*/ 223028 w 3407"/>
              <a:gd name="T35" fmla="*/ 1409151 h 3778"/>
              <a:gd name="T36" fmla="*/ 438430 w 3407"/>
              <a:gd name="T37" fmla="*/ 1118457 h 3778"/>
              <a:gd name="T38" fmla="*/ 267347 w 3407"/>
              <a:gd name="T39" fmla="*/ 900675 h 3778"/>
              <a:gd name="T40" fmla="*/ 426516 w 3407"/>
              <a:gd name="T41" fmla="*/ 899722 h 3778"/>
              <a:gd name="T42" fmla="*/ 430329 w 3407"/>
              <a:gd name="T43" fmla="*/ 762953 h 3778"/>
              <a:gd name="T44" fmla="*/ 647161 w 3407"/>
              <a:gd name="T45" fmla="*/ 1183744 h 3778"/>
              <a:gd name="T46" fmla="*/ 976461 w 3407"/>
              <a:gd name="T47" fmla="*/ 1183744 h 3778"/>
              <a:gd name="T48" fmla="*/ 1139919 w 3407"/>
              <a:gd name="T49" fmla="*/ 899722 h 3778"/>
              <a:gd name="T50" fmla="*/ 975508 w 3407"/>
              <a:gd name="T51" fmla="*/ 616176 h 3778"/>
              <a:gd name="T52" fmla="*/ 649544 w 3407"/>
              <a:gd name="T53" fmla="*/ 616176 h 3778"/>
              <a:gd name="T54" fmla="*/ 485133 w 3407"/>
              <a:gd name="T55" fmla="*/ 899722 h 3778"/>
              <a:gd name="T56" fmla="*/ 647161 w 3407"/>
              <a:gd name="T57" fmla="*/ 1183744 h 3778"/>
              <a:gd name="T58" fmla="*/ 742949 w 3407"/>
              <a:gd name="T59" fmla="*/ 501328 h 3778"/>
              <a:gd name="T60" fmla="*/ 499906 w 3407"/>
              <a:gd name="T61" fmla="*/ 641910 h 3778"/>
              <a:gd name="T62" fmla="*/ 742949 w 3407"/>
              <a:gd name="T63" fmla="*/ 1300022 h 3778"/>
              <a:gd name="T64" fmla="*/ 500859 w 3407"/>
              <a:gd name="T65" fmla="*/ 1160394 h 3778"/>
              <a:gd name="T66" fmla="*/ 742949 w 3407"/>
              <a:gd name="T67" fmla="*/ 1300022 h 3778"/>
              <a:gd name="T68" fmla="*/ 1070342 w 3407"/>
              <a:gd name="T69" fmla="*/ 376949 h 3778"/>
              <a:gd name="T70" fmla="*/ 811573 w 3407"/>
              <a:gd name="T71" fmla="*/ 44795 h 3778"/>
              <a:gd name="T72" fmla="*/ 553757 w 3407"/>
              <a:gd name="T73" fmla="*/ 375043 h 3778"/>
              <a:gd name="T74" fmla="*/ 812526 w 3407"/>
              <a:gd name="T75" fmla="*/ 1332427 h 3778"/>
              <a:gd name="T76" fmla="*/ 665747 w 3407"/>
              <a:gd name="T77" fmla="*/ 1665534 h 3778"/>
              <a:gd name="T78" fmla="*/ 957398 w 3407"/>
              <a:gd name="T79" fmla="*/ 1665534 h 3778"/>
              <a:gd name="T80" fmla="*/ 812526 w 3407"/>
              <a:gd name="T81" fmla="*/ 1332427 h 3778"/>
              <a:gd name="T82" fmla="*/ 880673 w 3407"/>
              <a:gd name="T83" fmla="*/ 1300022 h 3778"/>
              <a:gd name="T84" fmla="*/ 1124193 w 3407"/>
              <a:gd name="T85" fmla="*/ 1161347 h 3778"/>
              <a:gd name="T86" fmla="*/ 1085115 w 3407"/>
              <a:gd name="T87" fmla="*/ 427940 h 3778"/>
              <a:gd name="T88" fmla="*/ 1004101 w 3407"/>
              <a:gd name="T89" fmla="*/ 566615 h 3778"/>
              <a:gd name="T90" fmla="*/ 1085115 w 3407"/>
              <a:gd name="T91" fmla="*/ 427940 h 3778"/>
              <a:gd name="T92" fmla="*/ 1547373 w 3407"/>
              <a:gd name="T93" fmla="*/ 644769 h 3778"/>
              <a:gd name="T94" fmla="*/ 1401547 w 3407"/>
              <a:gd name="T95" fmla="*/ 392199 h 3778"/>
              <a:gd name="T96" fmla="*/ 1186621 w 3407"/>
              <a:gd name="T97" fmla="*/ 685752 h 3778"/>
              <a:gd name="T98" fmla="*/ 1401071 w 3407"/>
              <a:gd name="T99" fmla="*/ 1409628 h 3778"/>
              <a:gd name="T100" fmla="*/ 1546897 w 3407"/>
              <a:gd name="T101" fmla="*/ 1157534 h 3778"/>
              <a:gd name="T102" fmla="*/ 1185668 w 3407"/>
              <a:gd name="T103" fmla="*/ 1117504 h 3778"/>
              <a:gd name="T104" fmla="*/ 1401071 w 3407"/>
              <a:gd name="T105" fmla="*/ 1409628 h 3778"/>
              <a:gd name="T106" fmla="*/ 1356751 w 3407"/>
              <a:gd name="T107" fmla="*/ 900675 h 3778"/>
              <a:gd name="T108" fmla="*/ 1198535 w 3407"/>
              <a:gd name="T109" fmla="*/ 899722 h 3778"/>
              <a:gd name="T110" fmla="*/ 1280026 w 3407"/>
              <a:gd name="T111" fmla="*/ 972634 h 377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407" h="3778">
                <a:moveTo>
                  <a:pt x="2976" y="731"/>
                </a:moveTo>
                <a:cubicBezTo>
                  <a:pt x="3154" y="759"/>
                  <a:pt x="3275" y="830"/>
                  <a:pt x="3341" y="945"/>
                </a:cubicBezTo>
                <a:cubicBezTo>
                  <a:pt x="3406" y="1060"/>
                  <a:pt x="3407" y="1201"/>
                  <a:pt x="3344" y="1368"/>
                </a:cubicBezTo>
                <a:cubicBezTo>
                  <a:pt x="3280" y="1536"/>
                  <a:pt x="3167" y="1710"/>
                  <a:pt x="3005" y="1890"/>
                </a:cubicBezTo>
                <a:cubicBezTo>
                  <a:pt x="3166" y="2070"/>
                  <a:pt x="3278" y="2244"/>
                  <a:pt x="3342" y="2412"/>
                </a:cubicBezTo>
                <a:cubicBezTo>
                  <a:pt x="3405" y="2579"/>
                  <a:pt x="3404" y="2720"/>
                  <a:pt x="3339" y="2835"/>
                </a:cubicBezTo>
                <a:cubicBezTo>
                  <a:pt x="3272" y="2950"/>
                  <a:pt x="3150" y="3022"/>
                  <a:pt x="2974" y="3050"/>
                </a:cubicBezTo>
                <a:cubicBezTo>
                  <a:pt x="2798" y="3079"/>
                  <a:pt x="2590" y="3067"/>
                  <a:pt x="2353" y="3013"/>
                </a:cubicBezTo>
                <a:cubicBezTo>
                  <a:pt x="2279" y="3246"/>
                  <a:pt x="2185" y="3431"/>
                  <a:pt x="2072" y="3570"/>
                </a:cubicBezTo>
                <a:cubicBezTo>
                  <a:pt x="1958" y="3709"/>
                  <a:pt x="1836" y="3778"/>
                  <a:pt x="1703" y="3778"/>
                </a:cubicBezTo>
                <a:cubicBezTo>
                  <a:pt x="1570" y="3778"/>
                  <a:pt x="1448" y="3709"/>
                  <a:pt x="1335" y="3570"/>
                </a:cubicBezTo>
                <a:cubicBezTo>
                  <a:pt x="1222" y="3431"/>
                  <a:pt x="1129" y="3246"/>
                  <a:pt x="1055" y="3015"/>
                </a:cubicBezTo>
                <a:cubicBezTo>
                  <a:pt x="817" y="3066"/>
                  <a:pt x="610" y="3077"/>
                  <a:pt x="433" y="3048"/>
                </a:cubicBezTo>
                <a:cubicBezTo>
                  <a:pt x="256" y="3020"/>
                  <a:pt x="135" y="2948"/>
                  <a:pt x="69" y="2833"/>
                </a:cubicBezTo>
                <a:cubicBezTo>
                  <a:pt x="4" y="2718"/>
                  <a:pt x="2" y="2577"/>
                  <a:pt x="65" y="2411"/>
                </a:cubicBezTo>
                <a:cubicBezTo>
                  <a:pt x="128" y="2244"/>
                  <a:pt x="241" y="2070"/>
                  <a:pt x="405" y="1890"/>
                </a:cubicBezTo>
                <a:cubicBezTo>
                  <a:pt x="241" y="1710"/>
                  <a:pt x="127" y="1536"/>
                  <a:pt x="64" y="1368"/>
                </a:cubicBezTo>
                <a:cubicBezTo>
                  <a:pt x="0" y="1201"/>
                  <a:pt x="1" y="1060"/>
                  <a:pt x="67" y="945"/>
                </a:cubicBezTo>
                <a:cubicBezTo>
                  <a:pt x="133" y="830"/>
                  <a:pt x="254" y="759"/>
                  <a:pt x="432" y="731"/>
                </a:cubicBezTo>
                <a:cubicBezTo>
                  <a:pt x="610" y="703"/>
                  <a:pt x="817" y="714"/>
                  <a:pt x="1055" y="764"/>
                </a:cubicBezTo>
                <a:cubicBezTo>
                  <a:pt x="1127" y="534"/>
                  <a:pt x="1220" y="348"/>
                  <a:pt x="1334" y="209"/>
                </a:cubicBezTo>
                <a:cubicBezTo>
                  <a:pt x="1447" y="70"/>
                  <a:pt x="1570" y="0"/>
                  <a:pt x="1703" y="0"/>
                </a:cubicBezTo>
                <a:cubicBezTo>
                  <a:pt x="1836" y="0"/>
                  <a:pt x="1958" y="69"/>
                  <a:pt x="2072" y="208"/>
                </a:cubicBezTo>
                <a:cubicBezTo>
                  <a:pt x="2185" y="347"/>
                  <a:pt x="2279" y="531"/>
                  <a:pt x="2353" y="762"/>
                </a:cubicBezTo>
                <a:cubicBezTo>
                  <a:pt x="2590" y="713"/>
                  <a:pt x="2798" y="703"/>
                  <a:pt x="2976" y="731"/>
                </a:cubicBezTo>
                <a:close/>
                <a:moveTo>
                  <a:pt x="467" y="822"/>
                </a:moveTo>
                <a:cubicBezTo>
                  <a:pt x="309" y="841"/>
                  <a:pt x="204" y="898"/>
                  <a:pt x="149" y="992"/>
                </a:cubicBezTo>
                <a:cubicBezTo>
                  <a:pt x="93" y="1088"/>
                  <a:pt x="96" y="1208"/>
                  <a:pt x="159" y="1353"/>
                </a:cubicBezTo>
                <a:cubicBezTo>
                  <a:pt x="222" y="1498"/>
                  <a:pt x="329" y="1650"/>
                  <a:pt x="481" y="1810"/>
                </a:cubicBezTo>
                <a:cubicBezTo>
                  <a:pt x="610" y="1680"/>
                  <a:pt x="756" y="1555"/>
                  <a:pt x="920" y="1435"/>
                </a:cubicBezTo>
                <a:cubicBezTo>
                  <a:pt x="939" y="1241"/>
                  <a:pt x="974" y="1052"/>
                  <a:pt x="1024" y="867"/>
                </a:cubicBezTo>
                <a:cubicBezTo>
                  <a:pt x="810" y="818"/>
                  <a:pt x="624" y="803"/>
                  <a:pt x="467" y="822"/>
                </a:cubicBezTo>
                <a:close/>
                <a:moveTo>
                  <a:pt x="479" y="1970"/>
                </a:moveTo>
                <a:cubicBezTo>
                  <a:pt x="329" y="2130"/>
                  <a:pt x="222" y="2282"/>
                  <a:pt x="160" y="2427"/>
                </a:cubicBezTo>
                <a:cubicBezTo>
                  <a:pt x="98" y="2572"/>
                  <a:pt x="95" y="2692"/>
                  <a:pt x="151" y="2786"/>
                </a:cubicBezTo>
                <a:cubicBezTo>
                  <a:pt x="206" y="2882"/>
                  <a:pt x="311" y="2939"/>
                  <a:pt x="468" y="2957"/>
                </a:cubicBezTo>
                <a:cubicBezTo>
                  <a:pt x="624" y="2975"/>
                  <a:pt x="810" y="2959"/>
                  <a:pt x="1024" y="2909"/>
                </a:cubicBezTo>
                <a:cubicBezTo>
                  <a:pt x="974" y="2728"/>
                  <a:pt x="939" y="2541"/>
                  <a:pt x="920" y="2347"/>
                </a:cubicBezTo>
                <a:cubicBezTo>
                  <a:pt x="756" y="2227"/>
                  <a:pt x="609" y="2101"/>
                  <a:pt x="479" y="1970"/>
                </a:cubicBezTo>
                <a:close/>
                <a:moveTo>
                  <a:pt x="561" y="1890"/>
                </a:moveTo>
                <a:cubicBezTo>
                  <a:pt x="657" y="1987"/>
                  <a:pt x="772" y="2085"/>
                  <a:pt x="907" y="2185"/>
                </a:cubicBezTo>
                <a:cubicBezTo>
                  <a:pt x="899" y="2095"/>
                  <a:pt x="895" y="1996"/>
                  <a:pt x="895" y="1888"/>
                </a:cubicBezTo>
                <a:cubicBezTo>
                  <a:pt x="895" y="1839"/>
                  <a:pt x="896" y="1791"/>
                  <a:pt x="897" y="1743"/>
                </a:cubicBezTo>
                <a:cubicBezTo>
                  <a:pt x="899" y="1696"/>
                  <a:pt x="901" y="1649"/>
                  <a:pt x="903" y="1601"/>
                </a:cubicBezTo>
                <a:cubicBezTo>
                  <a:pt x="774" y="1695"/>
                  <a:pt x="659" y="1792"/>
                  <a:pt x="561" y="1890"/>
                </a:cubicBezTo>
                <a:close/>
                <a:moveTo>
                  <a:pt x="1358" y="2484"/>
                </a:moveTo>
                <a:cubicBezTo>
                  <a:pt x="1472" y="2551"/>
                  <a:pt x="1587" y="2612"/>
                  <a:pt x="1705" y="2665"/>
                </a:cubicBezTo>
                <a:cubicBezTo>
                  <a:pt x="1825" y="2610"/>
                  <a:pt x="1940" y="2550"/>
                  <a:pt x="2049" y="2484"/>
                </a:cubicBezTo>
                <a:cubicBezTo>
                  <a:pt x="2171" y="2413"/>
                  <a:pt x="2280" y="2344"/>
                  <a:pt x="2375" y="2277"/>
                </a:cubicBezTo>
                <a:cubicBezTo>
                  <a:pt x="2386" y="2165"/>
                  <a:pt x="2392" y="2036"/>
                  <a:pt x="2392" y="1888"/>
                </a:cubicBezTo>
                <a:cubicBezTo>
                  <a:pt x="2392" y="1742"/>
                  <a:pt x="2386" y="1613"/>
                  <a:pt x="2375" y="1500"/>
                </a:cubicBezTo>
                <a:cubicBezTo>
                  <a:pt x="2273" y="1432"/>
                  <a:pt x="2163" y="1363"/>
                  <a:pt x="2047" y="1293"/>
                </a:cubicBezTo>
                <a:cubicBezTo>
                  <a:pt x="1935" y="1230"/>
                  <a:pt x="1821" y="1171"/>
                  <a:pt x="1705" y="1115"/>
                </a:cubicBezTo>
                <a:cubicBezTo>
                  <a:pt x="1587" y="1171"/>
                  <a:pt x="1473" y="1230"/>
                  <a:pt x="1363" y="1293"/>
                </a:cubicBezTo>
                <a:cubicBezTo>
                  <a:pt x="1238" y="1367"/>
                  <a:pt x="1129" y="1437"/>
                  <a:pt x="1035" y="1503"/>
                </a:cubicBezTo>
                <a:cubicBezTo>
                  <a:pt x="1024" y="1612"/>
                  <a:pt x="1018" y="1740"/>
                  <a:pt x="1018" y="1888"/>
                </a:cubicBezTo>
                <a:cubicBezTo>
                  <a:pt x="1018" y="2036"/>
                  <a:pt x="1024" y="2165"/>
                  <a:pt x="1035" y="2275"/>
                </a:cubicBezTo>
                <a:cubicBezTo>
                  <a:pt x="1121" y="2337"/>
                  <a:pt x="1229" y="2407"/>
                  <a:pt x="1358" y="2484"/>
                </a:cubicBezTo>
                <a:close/>
                <a:moveTo>
                  <a:pt x="1301" y="1189"/>
                </a:moveTo>
                <a:cubicBezTo>
                  <a:pt x="1380" y="1141"/>
                  <a:pt x="1466" y="1095"/>
                  <a:pt x="1559" y="1052"/>
                </a:cubicBezTo>
                <a:cubicBezTo>
                  <a:pt x="1415" y="990"/>
                  <a:pt x="1272" y="939"/>
                  <a:pt x="1133" y="898"/>
                </a:cubicBezTo>
                <a:cubicBezTo>
                  <a:pt x="1096" y="1041"/>
                  <a:pt x="1068" y="1191"/>
                  <a:pt x="1049" y="1347"/>
                </a:cubicBezTo>
                <a:cubicBezTo>
                  <a:pt x="1124" y="1295"/>
                  <a:pt x="1208" y="1242"/>
                  <a:pt x="1301" y="1189"/>
                </a:cubicBezTo>
                <a:close/>
                <a:moveTo>
                  <a:pt x="1559" y="2728"/>
                </a:moveTo>
                <a:cubicBezTo>
                  <a:pt x="1461" y="2682"/>
                  <a:pt x="1374" y="2635"/>
                  <a:pt x="1299" y="2589"/>
                </a:cubicBezTo>
                <a:cubicBezTo>
                  <a:pt x="1214" y="2543"/>
                  <a:pt x="1132" y="2491"/>
                  <a:pt x="1051" y="2435"/>
                </a:cubicBezTo>
                <a:cubicBezTo>
                  <a:pt x="1067" y="2583"/>
                  <a:pt x="1094" y="2731"/>
                  <a:pt x="1131" y="2880"/>
                </a:cubicBezTo>
                <a:cubicBezTo>
                  <a:pt x="1265" y="2845"/>
                  <a:pt x="1408" y="2794"/>
                  <a:pt x="1559" y="2728"/>
                </a:cubicBezTo>
                <a:close/>
                <a:moveTo>
                  <a:pt x="1705" y="982"/>
                </a:moveTo>
                <a:cubicBezTo>
                  <a:pt x="1899" y="897"/>
                  <a:pt x="2079" y="834"/>
                  <a:pt x="2246" y="791"/>
                </a:cubicBezTo>
                <a:cubicBezTo>
                  <a:pt x="2183" y="579"/>
                  <a:pt x="2104" y="410"/>
                  <a:pt x="2009" y="284"/>
                </a:cubicBezTo>
                <a:cubicBezTo>
                  <a:pt x="1914" y="157"/>
                  <a:pt x="1812" y="94"/>
                  <a:pt x="1703" y="94"/>
                </a:cubicBezTo>
                <a:cubicBezTo>
                  <a:pt x="1593" y="94"/>
                  <a:pt x="1492" y="157"/>
                  <a:pt x="1397" y="284"/>
                </a:cubicBezTo>
                <a:cubicBezTo>
                  <a:pt x="1303" y="410"/>
                  <a:pt x="1225" y="578"/>
                  <a:pt x="1162" y="787"/>
                </a:cubicBezTo>
                <a:cubicBezTo>
                  <a:pt x="1338" y="836"/>
                  <a:pt x="1519" y="901"/>
                  <a:pt x="1705" y="982"/>
                </a:cubicBezTo>
                <a:close/>
                <a:moveTo>
                  <a:pt x="1705" y="2796"/>
                </a:moveTo>
                <a:cubicBezTo>
                  <a:pt x="1527" y="2877"/>
                  <a:pt x="1347" y="2941"/>
                  <a:pt x="1164" y="2989"/>
                </a:cubicBezTo>
                <a:cubicBezTo>
                  <a:pt x="1225" y="3201"/>
                  <a:pt x="1303" y="3369"/>
                  <a:pt x="1397" y="3495"/>
                </a:cubicBezTo>
                <a:cubicBezTo>
                  <a:pt x="1492" y="3621"/>
                  <a:pt x="1593" y="3684"/>
                  <a:pt x="1703" y="3684"/>
                </a:cubicBezTo>
                <a:cubicBezTo>
                  <a:pt x="1812" y="3684"/>
                  <a:pt x="1914" y="3621"/>
                  <a:pt x="2009" y="3495"/>
                </a:cubicBezTo>
                <a:cubicBezTo>
                  <a:pt x="2104" y="3369"/>
                  <a:pt x="2183" y="3201"/>
                  <a:pt x="2246" y="2989"/>
                </a:cubicBezTo>
                <a:cubicBezTo>
                  <a:pt x="2064" y="2942"/>
                  <a:pt x="1884" y="2878"/>
                  <a:pt x="1705" y="2796"/>
                </a:cubicBezTo>
                <a:close/>
                <a:moveTo>
                  <a:pt x="2111" y="2589"/>
                </a:moveTo>
                <a:cubicBezTo>
                  <a:pt x="2011" y="2648"/>
                  <a:pt x="1924" y="2694"/>
                  <a:pt x="1848" y="2728"/>
                </a:cubicBezTo>
                <a:cubicBezTo>
                  <a:pt x="1999" y="2794"/>
                  <a:pt x="2142" y="2845"/>
                  <a:pt x="2277" y="2880"/>
                </a:cubicBezTo>
                <a:cubicBezTo>
                  <a:pt x="2310" y="2753"/>
                  <a:pt x="2337" y="2605"/>
                  <a:pt x="2359" y="2437"/>
                </a:cubicBezTo>
                <a:cubicBezTo>
                  <a:pt x="2281" y="2488"/>
                  <a:pt x="2198" y="2538"/>
                  <a:pt x="2111" y="2589"/>
                </a:cubicBezTo>
                <a:close/>
                <a:moveTo>
                  <a:pt x="2277" y="898"/>
                </a:moveTo>
                <a:cubicBezTo>
                  <a:pt x="2146" y="935"/>
                  <a:pt x="2003" y="985"/>
                  <a:pt x="1850" y="1049"/>
                </a:cubicBezTo>
                <a:cubicBezTo>
                  <a:pt x="1952" y="1101"/>
                  <a:pt x="2037" y="1148"/>
                  <a:pt x="2107" y="1189"/>
                </a:cubicBezTo>
                <a:cubicBezTo>
                  <a:pt x="2200" y="1242"/>
                  <a:pt x="2284" y="1295"/>
                  <a:pt x="2359" y="1347"/>
                </a:cubicBezTo>
                <a:cubicBezTo>
                  <a:pt x="2341" y="1195"/>
                  <a:pt x="2314" y="1045"/>
                  <a:pt x="2277" y="898"/>
                </a:cubicBezTo>
                <a:close/>
                <a:moveTo>
                  <a:pt x="2927" y="1810"/>
                </a:moveTo>
                <a:cubicBezTo>
                  <a:pt x="3078" y="1650"/>
                  <a:pt x="3185" y="1498"/>
                  <a:pt x="3247" y="1353"/>
                </a:cubicBezTo>
                <a:cubicBezTo>
                  <a:pt x="3310" y="1208"/>
                  <a:pt x="3313" y="1088"/>
                  <a:pt x="3259" y="992"/>
                </a:cubicBezTo>
                <a:cubicBezTo>
                  <a:pt x="3204" y="898"/>
                  <a:pt x="3098" y="841"/>
                  <a:pt x="2941" y="823"/>
                </a:cubicBezTo>
                <a:cubicBezTo>
                  <a:pt x="2784" y="805"/>
                  <a:pt x="2598" y="821"/>
                  <a:pt x="2384" y="871"/>
                </a:cubicBezTo>
                <a:cubicBezTo>
                  <a:pt x="2434" y="1047"/>
                  <a:pt x="2470" y="1237"/>
                  <a:pt x="2490" y="1439"/>
                </a:cubicBezTo>
                <a:cubicBezTo>
                  <a:pt x="2649" y="1554"/>
                  <a:pt x="2794" y="1677"/>
                  <a:pt x="2927" y="1810"/>
                </a:cubicBezTo>
                <a:close/>
                <a:moveTo>
                  <a:pt x="2940" y="2958"/>
                </a:moveTo>
                <a:cubicBezTo>
                  <a:pt x="3097" y="2939"/>
                  <a:pt x="3202" y="2882"/>
                  <a:pt x="3257" y="2788"/>
                </a:cubicBezTo>
                <a:cubicBezTo>
                  <a:pt x="3311" y="2693"/>
                  <a:pt x="3308" y="2574"/>
                  <a:pt x="3246" y="2429"/>
                </a:cubicBezTo>
                <a:cubicBezTo>
                  <a:pt x="3183" y="2284"/>
                  <a:pt x="3077" y="2131"/>
                  <a:pt x="2927" y="1970"/>
                </a:cubicBezTo>
                <a:cubicBezTo>
                  <a:pt x="2797" y="2101"/>
                  <a:pt x="2651" y="2226"/>
                  <a:pt x="2488" y="2345"/>
                </a:cubicBezTo>
                <a:cubicBezTo>
                  <a:pt x="2467" y="2541"/>
                  <a:pt x="2433" y="2728"/>
                  <a:pt x="2384" y="2909"/>
                </a:cubicBezTo>
                <a:cubicBezTo>
                  <a:pt x="2598" y="2961"/>
                  <a:pt x="2784" y="2977"/>
                  <a:pt x="2940" y="2958"/>
                </a:cubicBezTo>
                <a:close/>
                <a:moveTo>
                  <a:pt x="2686" y="2041"/>
                </a:moveTo>
                <a:cubicBezTo>
                  <a:pt x="2744" y="1991"/>
                  <a:pt x="2798" y="1941"/>
                  <a:pt x="2847" y="1890"/>
                </a:cubicBezTo>
                <a:cubicBezTo>
                  <a:pt x="2754" y="1798"/>
                  <a:pt x="2640" y="1701"/>
                  <a:pt x="2504" y="1597"/>
                </a:cubicBezTo>
                <a:cubicBezTo>
                  <a:pt x="2511" y="1706"/>
                  <a:pt x="2515" y="1803"/>
                  <a:pt x="2515" y="1888"/>
                </a:cubicBezTo>
                <a:cubicBezTo>
                  <a:pt x="2515" y="1982"/>
                  <a:pt x="2511" y="2084"/>
                  <a:pt x="2504" y="2193"/>
                </a:cubicBezTo>
                <a:cubicBezTo>
                  <a:pt x="2567" y="2141"/>
                  <a:pt x="2628" y="2091"/>
                  <a:pt x="2686" y="2041"/>
                </a:cubicBezTo>
                <a:close/>
              </a:path>
            </a:pathLst>
          </a:custGeom>
          <a:solidFill>
            <a:srgbClr val="FFFFFF"/>
          </a:solidFill>
          <a:ln>
            <a:noFill/>
          </a:ln>
        </p:spPr>
        <p:txBody>
          <a:bodyPr anchor="ctr" anchorCtr="1">
            <a:normAutofit fontScale="67500" lnSpcReduction="20000"/>
          </a:bodyPr>
          <a:lstStyle/>
          <a:p>
            <a:endParaRPr lang="zh-CN" altLang="en-US">
              <a:latin typeface="华文细黑" panose="02010600040101010101" charset="-122"/>
              <a:ea typeface="华文细黑" panose="02010600040101010101" charset="-122"/>
              <a:sym typeface="Arial" panose="020B0704020202090204" pitchFamily="34" charset="0"/>
            </a:endParaRPr>
          </a:p>
        </p:txBody>
      </p:sp>
      <p:sp>
        <p:nvSpPr>
          <p:cNvPr id="76" name="文本框 75"/>
          <p:cNvSpPr txBox="1"/>
          <p:nvPr>
            <p:custDataLst>
              <p:tags r:id="rId10"/>
            </p:custDataLst>
          </p:nvPr>
        </p:nvSpPr>
        <p:spPr>
          <a:xfrm>
            <a:off x="1966765" y="5926219"/>
            <a:ext cx="1898392" cy="592036"/>
          </a:xfrm>
          <a:prstGeom prst="rect">
            <a:avLst/>
          </a:prstGeom>
          <a:noFill/>
        </p:spPr>
        <p:txBody>
          <a:bodyPr wrap="square" rtlCol="0">
            <a:normAutofit/>
          </a:bodyPr>
          <a:lstStyle/>
          <a:p>
            <a:r>
              <a:rPr lang="zh-CN" altLang="da-DK" sz="1600">
                <a:latin typeface="华文细黑" panose="02010600040101010101" charset="-122"/>
                <a:ea typeface="华文细黑" panose="02010600040101010101" charset="-122"/>
                <a:sym typeface="Arial" panose="020B0704020202090204" pitchFamily="34" charset="0"/>
              </a:rPr>
              <a:t>输入文字输入文字</a:t>
            </a:r>
          </a:p>
        </p:txBody>
      </p:sp>
      <p:sp>
        <p:nvSpPr>
          <p:cNvPr id="77" name="文本框 76"/>
          <p:cNvSpPr txBox="1"/>
          <p:nvPr>
            <p:custDataLst>
              <p:tags r:id="rId11"/>
            </p:custDataLst>
          </p:nvPr>
        </p:nvSpPr>
        <p:spPr>
          <a:xfrm>
            <a:off x="1964214" y="5527663"/>
            <a:ext cx="2008284" cy="369332"/>
          </a:xfrm>
          <a:prstGeom prst="rect">
            <a:avLst/>
          </a:prstGeom>
          <a:noFill/>
        </p:spPr>
        <p:txBody>
          <a:bodyPr wrap="square" rtlCol="0">
            <a:normAutofit/>
          </a:bodyPr>
          <a:lstStyle/>
          <a:p>
            <a:r>
              <a:rPr lang="zh-CN" altLang="en-US">
                <a:gradFill>
                  <a:gsLst>
                    <a:gs pos="0">
                      <a:srgbClr val="7B32B2"/>
                    </a:gs>
                    <a:gs pos="100000">
                      <a:srgbClr val="401A5D"/>
                    </a:gs>
                  </a:gsLst>
                  <a:lin scaled="0"/>
                </a:gradFill>
                <a:latin typeface="华文细黑" panose="02010600040101010101" charset="-122"/>
                <a:ea typeface="华文细黑" panose="02010600040101010101" charset="-122"/>
                <a:cs typeface="+mn-ea"/>
                <a:sym typeface="Arial" panose="020B0704020202090204" pitchFamily="34" charset="0"/>
              </a:rPr>
              <a:t>输入标题</a:t>
            </a:r>
          </a:p>
        </p:txBody>
      </p:sp>
      <p:sp>
        <p:nvSpPr>
          <p:cNvPr id="78" name="文本框 77"/>
          <p:cNvSpPr txBox="1"/>
          <p:nvPr>
            <p:custDataLst>
              <p:tags r:id="rId12"/>
            </p:custDataLst>
          </p:nvPr>
        </p:nvSpPr>
        <p:spPr>
          <a:xfrm>
            <a:off x="5643051" y="2637166"/>
            <a:ext cx="1898392" cy="592036"/>
          </a:xfrm>
          <a:prstGeom prst="rect">
            <a:avLst/>
          </a:prstGeom>
          <a:noFill/>
        </p:spPr>
        <p:txBody>
          <a:bodyPr wrap="square" rtlCol="0">
            <a:normAutofit/>
          </a:bodyPr>
          <a:lstStyle/>
          <a:p>
            <a:r>
              <a:rPr lang="zh-CN" altLang="da-DK" sz="1600">
                <a:latin typeface="华文细黑" panose="02010600040101010101" charset="-122"/>
                <a:ea typeface="华文细黑" panose="02010600040101010101" charset="-122"/>
                <a:sym typeface="Arial" panose="020B0704020202090204" pitchFamily="34" charset="0"/>
              </a:rPr>
              <a:t>输入文字输入文字</a:t>
            </a:r>
          </a:p>
        </p:txBody>
      </p:sp>
      <p:sp>
        <p:nvSpPr>
          <p:cNvPr id="79" name="文本框 78"/>
          <p:cNvSpPr txBox="1"/>
          <p:nvPr>
            <p:custDataLst>
              <p:tags r:id="rId13"/>
            </p:custDataLst>
          </p:nvPr>
        </p:nvSpPr>
        <p:spPr>
          <a:xfrm>
            <a:off x="5631264" y="2238610"/>
            <a:ext cx="2008284" cy="369332"/>
          </a:xfrm>
          <a:prstGeom prst="rect">
            <a:avLst/>
          </a:prstGeom>
          <a:noFill/>
        </p:spPr>
        <p:txBody>
          <a:bodyPr wrap="square" rtlCol="0">
            <a:normAutofit/>
          </a:bodyPr>
          <a:lstStyle/>
          <a:p>
            <a:r>
              <a:rPr lang="zh-CN" altLang="en-US">
                <a:gradFill>
                  <a:gsLst>
                    <a:gs pos="0">
                      <a:srgbClr val="7B32B2"/>
                    </a:gs>
                    <a:gs pos="100000">
                      <a:srgbClr val="401A5D"/>
                    </a:gs>
                  </a:gsLst>
                  <a:lin scaled="0"/>
                </a:gradFill>
                <a:latin typeface="华文细黑" panose="02010600040101010101" charset="-122"/>
                <a:ea typeface="华文细黑" panose="02010600040101010101" charset="-122"/>
                <a:cs typeface="+mn-ea"/>
                <a:sym typeface="Arial" panose="020B0704020202090204" pitchFamily="34" charset="0"/>
              </a:rPr>
              <a:t>输入标题</a:t>
            </a:r>
          </a:p>
        </p:txBody>
      </p:sp>
      <p:sp>
        <p:nvSpPr>
          <p:cNvPr id="80" name="矩形 79"/>
          <p:cNvSpPr/>
          <p:nvPr/>
        </p:nvSpPr>
        <p:spPr>
          <a:xfrm>
            <a:off x="1181100" y="982345"/>
            <a:ext cx="2087245" cy="104775"/>
          </a:xfrm>
          <a:prstGeom prst="rect">
            <a:avLst/>
          </a:prstGeom>
          <a:solidFill>
            <a:srgbClr val="B49CC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B49CCB"/>
              </a:solidFill>
              <a:latin typeface="华文细黑" panose="02010600040101010101" charset="-122"/>
              <a:ea typeface="华文细黑" panose="02010600040101010101" charset="-122"/>
            </a:endParaRPr>
          </a:p>
        </p:txBody>
      </p:sp>
      <p:sp>
        <p:nvSpPr>
          <p:cNvPr id="81" name="文本框 80"/>
          <p:cNvSpPr txBox="1"/>
          <p:nvPr/>
        </p:nvSpPr>
        <p:spPr>
          <a:xfrm>
            <a:off x="848995" y="444500"/>
            <a:ext cx="2738755" cy="521970"/>
          </a:xfrm>
          <a:prstGeom prst="rect">
            <a:avLst/>
          </a:prstGeom>
          <a:noFill/>
        </p:spPr>
        <p:txBody>
          <a:bodyPr wrap="square" rtlCol="0">
            <a:spAutoFit/>
          </a:bodyPr>
          <a:lstStyle/>
          <a:p>
            <a:pPr algn="ctr"/>
            <a:r>
              <a:rPr lang="zh-CN" altLang="en-US" sz="2800" b="1">
                <a:solidFill>
                  <a:srgbClr val="684F77"/>
                </a:solidFill>
                <a:latin typeface="华文细黑" panose="02010600040101010101" charset="-122"/>
                <a:ea typeface="华文细黑" panose="02010600040101010101" charset="-122"/>
              </a:rPr>
              <a:t>点击添加标题</a:t>
            </a:r>
          </a:p>
        </p:txBody>
      </p:sp>
      <p:cxnSp>
        <p:nvCxnSpPr>
          <p:cNvPr id="83" name="直接连接符 82"/>
          <p:cNvCxnSpPr/>
          <p:nvPr>
            <p:custDataLst>
              <p:tags r:id="rId14"/>
            </p:custDataLst>
          </p:nvPr>
        </p:nvCxnSpPr>
        <p:spPr>
          <a:xfrm>
            <a:off x="4100603" y="2493805"/>
            <a:ext cx="0" cy="683448"/>
          </a:xfrm>
          <a:prstGeom prst="line">
            <a:avLst/>
          </a:prstGeom>
          <a:ln>
            <a:solidFill>
              <a:srgbClr val="B08CB7"/>
            </a:solidFill>
            <a:headEnd type="none"/>
            <a:tailEnd type="oval"/>
          </a:ln>
        </p:spPr>
        <p:style>
          <a:lnRef idx="1">
            <a:srgbClr val="6D82D1"/>
          </a:lnRef>
          <a:fillRef idx="0">
            <a:srgbClr val="6D82D1"/>
          </a:fillRef>
          <a:effectRef idx="0">
            <a:srgbClr val="6D82D1"/>
          </a:effectRef>
          <a:fontRef idx="minor">
            <a:sysClr val="windowText" lastClr="000000"/>
          </a:fontRef>
        </p:style>
      </p:cxnSp>
      <p:sp>
        <p:nvSpPr>
          <p:cNvPr id="84" name="椭圆 83"/>
          <p:cNvSpPr/>
          <p:nvPr>
            <p:custDataLst>
              <p:tags r:id="rId15"/>
            </p:custDataLst>
          </p:nvPr>
        </p:nvSpPr>
        <p:spPr>
          <a:xfrm>
            <a:off x="3892324" y="2214586"/>
            <a:ext cx="416560" cy="416560"/>
          </a:xfrm>
          <a:prstGeom prst="ellipse">
            <a:avLst/>
          </a:prstGeom>
          <a:solidFill>
            <a:srgbClr val="C1AED4"/>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82500" lnSpcReduction="20000"/>
          </a:bodyPr>
          <a:lstStyle/>
          <a:p>
            <a:pPr algn="ctr"/>
            <a:endParaRPr lang="zh-CN" altLang="en-US">
              <a:latin typeface="华文细黑" panose="02010600040101010101" charset="-122"/>
              <a:ea typeface="华文细黑" panose="02010600040101010101" charset="-122"/>
              <a:sym typeface="Arial" panose="020B0704020202090204" pitchFamily="34" charset="0"/>
            </a:endParaRPr>
          </a:p>
        </p:txBody>
      </p:sp>
      <p:sp>
        <p:nvSpPr>
          <p:cNvPr id="85" name="KSO_Shape"/>
          <p:cNvSpPr/>
          <p:nvPr>
            <p:custDataLst>
              <p:tags r:id="rId16"/>
            </p:custDataLst>
          </p:nvPr>
        </p:nvSpPr>
        <p:spPr bwMode="auto">
          <a:xfrm>
            <a:off x="3990551" y="2270730"/>
            <a:ext cx="220103" cy="250097"/>
          </a:xfrm>
          <a:custGeom>
            <a:avLst/>
            <a:gdLst>
              <a:gd name="T0" fmla="*/ 1552862 w 4875"/>
              <a:gd name="T1" fmla="*/ 906214 h 5537"/>
              <a:gd name="T2" fmla="*/ 1431535 w 4875"/>
              <a:gd name="T3" fmla="*/ 1123744 h 5537"/>
              <a:gd name="T4" fmla="*/ 1250031 w 4875"/>
              <a:gd name="T5" fmla="*/ 1281771 h 5537"/>
              <a:gd name="T6" fmla="*/ 1018761 w 4875"/>
              <a:gd name="T7" fmla="*/ 1367287 h 5537"/>
              <a:gd name="T8" fmla="*/ 814488 w 4875"/>
              <a:gd name="T9" fmla="*/ 1370214 h 5537"/>
              <a:gd name="T10" fmla="*/ 653802 w 4875"/>
              <a:gd name="T11" fmla="*/ 1310385 h 5537"/>
              <a:gd name="T12" fmla="*/ 527596 w 4875"/>
              <a:gd name="T13" fmla="*/ 1200807 h 5537"/>
              <a:gd name="T14" fmla="*/ 443024 w 4875"/>
              <a:gd name="T15" fmla="*/ 1049608 h 5537"/>
              <a:gd name="T16" fmla="*/ 419930 w 4875"/>
              <a:gd name="T17" fmla="*/ 886379 h 5537"/>
              <a:gd name="T18" fmla="*/ 455060 w 4875"/>
              <a:gd name="T19" fmla="*/ 715346 h 5537"/>
              <a:gd name="T20" fmla="*/ 551991 w 4875"/>
              <a:gd name="T21" fmla="*/ 569351 h 5537"/>
              <a:gd name="T22" fmla="*/ 684378 w 4875"/>
              <a:gd name="T23" fmla="*/ 469527 h 5537"/>
              <a:gd name="T24" fmla="*/ 850269 w 4875"/>
              <a:gd name="T25" fmla="*/ 422054 h 5537"/>
              <a:gd name="T26" fmla="*/ 1011280 w 4875"/>
              <a:gd name="T27" fmla="*/ 432459 h 5537"/>
              <a:gd name="T28" fmla="*/ 1162207 w 4875"/>
              <a:gd name="T29" fmla="*/ 498466 h 5537"/>
              <a:gd name="T30" fmla="*/ 1279957 w 4875"/>
              <a:gd name="T31" fmla="*/ 608044 h 5537"/>
              <a:gd name="T32" fmla="*/ 1356396 w 4875"/>
              <a:gd name="T33" fmla="*/ 753715 h 5537"/>
              <a:gd name="T34" fmla="*/ 1390225 w 4875"/>
              <a:gd name="T35" fmla="*/ 822323 h 5537"/>
              <a:gd name="T36" fmla="*/ 1407139 w 4875"/>
              <a:gd name="T37" fmla="*/ 662996 h 5537"/>
              <a:gd name="T38" fmla="*/ 1365504 w 4875"/>
              <a:gd name="T39" fmla="*/ 481883 h 5537"/>
              <a:gd name="T40" fmla="*/ 1258163 w 4875"/>
              <a:gd name="T41" fmla="*/ 327759 h 5537"/>
              <a:gd name="T42" fmla="*/ 1115693 w 4875"/>
              <a:gd name="T43" fmla="*/ 225334 h 5537"/>
              <a:gd name="T44" fmla="*/ 936792 w 4875"/>
              <a:gd name="T45" fmla="*/ 179487 h 5537"/>
              <a:gd name="T46" fmla="*/ 703570 w 4875"/>
              <a:gd name="T47" fmla="*/ 203223 h 5537"/>
              <a:gd name="T48" fmla="*/ 471649 w 4875"/>
              <a:gd name="T49" fmla="*/ 318004 h 5537"/>
              <a:gd name="T50" fmla="*/ 296651 w 4875"/>
              <a:gd name="T51" fmla="*/ 501393 h 5537"/>
              <a:gd name="T52" fmla="*/ 194514 w 4875"/>
              <a:gd name="T53" fmla="*/ 739408 h 5537"/>
              <a:gd name="T54" fmla="*/ 183130 w 4875"/>
              <a:gd name="T55" fmla="*/ 991405 h 5537"/>
              <a:gd name="T56" fmla="*/ 260220 w 4875"/>
              <a:gd name="T57" fmla="*/ 1239175 h 5537"/>
              <a:gd name="T58" fmla="*/ 415701 w 4875"/>
              <a:gd name="T59" fmla="*/ 1435895 h 5537"/>
              <a:gd name="T60" fmla="*/ 637539 w 4875"/>
              <a:gd name="T61" fmla="*/ 1575713 h 5537"/>
              <a:gd name="T62" fmla="*/ 897433 w 4875"/>
              <a:gd name="T63" fmla="*/ 1622211 h 5537"/>
              <a:gd name="T64" fmla="*/ 1101381 w 4875"/>
              <a:gd name="T65" fmla="*/ 1592947 h 5537"/>
              <a:gd name="T66" fmla="*/ 1299798 w 4875"/>
              <a:gd name="T67" fmla="*/ 1496700 h 5537"/>
              <a:gd name="T68" fmla="*/ 1454304 w 4875"/>
              <a:gd name="T69" fmla="*/ 1379968 h 5537"/>
              <a:gd name="T70" fmla="*/ 1515456 w 4875"/>
              <a:gd name="T71" fmla="*/ 1391349 h 5537"/>
              <a:gd name="T72" fmla="*/ 1561319 w 4875"/>
              <a:gd name="T73" fmla="*/ 1470687 h 5537"/>
              <a:gd name="T74" fmla="*/ 1440642 w 4875"/>
              <a:gd name="T75" fmla="*/ 1620910 h 5537"/>
              <a:gd name="T76" fmla="*/ 1157653 w 4875"/>
              <a:gd name="T77" fmla="*/ 1761378 h 5537"/>
              <a:gd name="T78" fmla="*/ 852220 w 4875"/>
              <a:gd name="T79" fmla="*/ 1799422 h 5537"/>
              <a:gd name="T80" fmla="*/ 533776 w 4875"/>
              <a:gd name="T81" fmla="*/ 1725936 h 5537"/>
              <a:gd name="T82" fmla="*/ 263147 w 4875"/>
              <a:gd name="T83" fmla="*/ 1536044 h 5537"/>
              <a:gd name="T84" fmla="*/ 83270 w 4875"/>
              <a:gd name="T85" fmla="*/ 1284372 h 5537"/>
              <a:gd name="T86" fmla="*/ 2277 w 4875"/>
              <a:gd name="T87" fmla="*/ 968969 h 5537"/>
              <a:gd name="T88" fmla="*/ 31226 w 4875"/>
              <a:gd name="T89" fmla="*/ 657468 h 5537"/>
              <a:gd name="T90" fmla="*/ 173697 w 4875"/>
              <a:gd name="T91" fmla="*/ 367103 h 5537"/>
              <a:gd name="T92" fmla="*/ 401714 w 4875"/>
              <a:gd name="T93" fmla="*/ 148597 h 5537"/>
              <a:gd name="T94" fmla="*/ 697389 w 4875"/>
              <a:gd name="T95" fmla="*/ 21135 h 5537"/>
              <a:gd name="T96" fmla="*/ 984607 w 4875"/>
              <a:gd name="T97" fmla="*/ 4877 h 5537"/>
              <a:gd name="T98" fmla="*/ 1221082 w 4875"/>
              <a:gd name="T99" fmla="*/ 79013 h 5537"/>
              <a:gd name="T100" fmla="*/ 1408765 w 4875"/>
              <a:gd name="T101" fmla="*/ 227610 h 5537"/>
              <a:gd name="T102" fmla="*/ 1541478 w 4875"/>
              <a:gd name="T103" fmla="*/ 439938 h 5537"/>
              <a:gd name="T104" fmla="*/ 1585715 w 4875"/>
              <a:gd name="T105" fmla="*/ 688358 h 5537"/>
              <a:gd name="T106" fmla="*/ 1146594 w 4875"/>
              <a:gd name="T107" fmla="*/ 732580 h 5537"/>
              <a:gd name="T108" fmla="*/ 984282 w 4875"/>
              <a:gd name="T109" fmla="*/ 610646 h 5537"/>
              <a:gd name="T110" fmla="*/ 782611 w 4875"/>
              <a:gd name="T111" fmla="*/ 620075 h 5537"/>
              <a:gd name="T112" fmla="*/ 632334 w 4875"/>
              <a:gd name="T113" fmla="*/ 757617 h 5537"/>
              <a:gd name="T114" fmla="*/ 603385 w 4875"/>
              <a:gd name="T115" fmla="*/ 958564 h 5537"/>
              <a:gd name="T116" fmla="*/ 708449 w 4875"/>
              <a:gd name="T117" fmla="*/ 1131873 h 5537"/>
              <a:gd name="T118" fmla="*/ 898084 w 4875"/>
              <a:gd name="T119" fmla="*/ 1199181 h 5537"/>
              <a:gd name="T120" fmla="*/ 1097803 w 4875"/>
              <a:gd name="T121" fmla="*/ 1121468 h 5537"/>
              <a:gd name="T122" fmla="*/ 1193108 w 4875"/>
              <a:gd name="T123" fmla="*/ 943932 h 553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875" h="5537">
                <a:moveTo>
                  <a:pt x="4875" y="2117"/>
                </a:moveTo>
                <a:lnTo>
                  <a:pt x="4875" y="2117"/>
                </a:lnTo>
                <a:lnTo>
                  <a:pt x="4875" y="2172"/>
                </a:lnTo>
                <a:lnTo>
                  <a:pt x="4873" y="2226"/>
                </a:lnTo>
                <a:lnTo>
                  <a:pt x="4869" y="2280"/>
                </a:lnTo>
                <a:lnTo>
                  <a:pt x="4866" y="2333"/>
                </a:lnTo>
                <a:lnTo>
                  <a:pt x="4860" y="2386"/>
                </a:lnTo>
                <a:lnTo>
                  <a:pt x="4853" y="2437"/>
                </a:lnTo>
                <a:lnTo>
                  <a:pt x="4845" y="2490"/>
                </a:lnTo>
                <a:lnTo>
                  <a:pt x="4836" y="2540"/>
                </a:lnTo>
                <a:lnTo>
                  <a:pt x="4826" y="2591"/>
                </a:lnTo>
                <a:lnTo>
                  <a:pt x="4815" y="2640"/>
                </a:lnTo>
                <a:lnTo>
                  <a:pt x="4802" y="2690"/>
                </a:lnTo>
                <a:lnTo>
                  <a:pt x="4788" y="2740"/>
                </a:lnTo>
                <a:lnTo>
                  <a:pt x="4774" y="2787"/>
                </a:lnTo>
                <a:lnTo>
                  <a:pt x="4756" y="2835"/>
                </a:lnTo>
                <a:lnTo>
                  <a:pt x="4739" y="2883"/>
                </a:lnTo>
                <a:lnTo>
                  <a:pt x="4720" y="2930"/>
                </a:lnTo>
                <a:lnTo>
                  <a:pt x="4701" y="2977"/>
                </a:lnTo>
                <a:lnTo>
                  <a:pt x="4679" y="3023"/>
                </a:lnTo>
                <a:lnTo>
                  <a:pt x="4657" y="3068"/>
                </a:lnTo>
                <a:lnTo>
                  <a:pt x="4633" y="3114"/>
                </a:lnTo>
                <a:lnTo>
                  <a:pt x="4608" y="3158"/>
                </a:lnTo>
                <a:lnTo>
                  <a:pt x="4583" y="3202"/>
                </a:lnTo>
                <a:lnTo>
                  <a:pt x="4556" y="3245"/>
                </a:lnTo>
                <a:lnTo>
                  <a:pt x="4527" y="3288"/>
                </a:lnTo>
                <a:lnTo>
                  <a:pt x="4497" y="3331"/>
                </a:lnTo>
                <a:lnTo>
                  <a:pt x="4467" y="3373"/>
                </a:lnTo>
                <a:lnTo>
                  <a:pt x="4435" y="3415"/>
                </a:lnTo>
                <a:lnTo>
                  <a:pt x="4401" y="3456"/>
                </a:lnTo>
                <a:lnTo>
                  <a:pt x="4367" y="3496"/>
                </a:lnTo>
                <a:lnTo>
                  <a:pt x="4331" y="3536"/>
                </a:lnTo>
                <a:lnTo>
                  <a:pt x="4294" y="3576"/>
                </a:lnTo>
                <a:lnTo>
                  <a:pt x="4257" y="3615"/>
                </a:lnTo>
                <a:lnTo>
                  <a:pt x="4217" y="3653"/>
                </a:lnTo>
                <a:lnTo>
                  <a:pt x="4178" y="3690"/>
                </a:lnTo>
                <a:lnTo>
                  <a:pt x="4138" y="3726"/>
                </a:lnTo>
                <a:lnTo>
                  <a:pt x="4097" y="3760"/>
                </a:lnTo>
                <a:lnTo>
                  <a:pt x="4056" y="3793"/>
                </a:lnTo>
                <a:lnTo>
                  <a:pt x="4015" y="3826"/>
                </a:lnTo>
                <a:lnTo>
                  <a:pt x="3972" y="3857"/>
                </a:lnTo>
                <a:lnTo>
                  <a:pt x="3930" y="3887"/>
                </a:lnTo>
                <a:lnTo>
                  <a:pt x="3888" y="3915"/>
                </a:lnTo>
                <a:lnTo>
                  <a:pt x="3843" y="3942"/>
                </a:lnTo>
                <a:lnTo>
                  <a:pt x="3800" y="3968"/>
                </a:lnTo>
                <a:lnTo>
                  <a:pt x="3755" y="3993"/>
                </a:lnTo>
                <a:lnTo>
                  <a:pt x="3711" y="4017"/>
                </a:lnTo>
                <a:lnTo>
                  <a:pt x="3665" y="4038"/>
                </a:lnTo>
                <a:lnTo>
                  <a:pt x="3620" y="4060"/>
                </a:lnTo>
                <a:lnTo>
                  <a:pt x="3573" y="4081"/>
                </a:lnTo>
                <a:lnTo>
                  <a:pt x="3526" y="4099"/>
                </a:lnTo>
                <a:lnTo>
                  <a:pt x="3478" y="4116"/>
                </a:lnTo>
                <a:lnTo>
                  <a:pt x="3430" y="4133"/>
                </a:lnTo>
                <a:lnTo>
                  <a:pt x="3382" y="4148"/>
                </a:lnTo>
                <a:lnTo>
                  <a:pt x="3333" y="4162"/>
                </a:lnTo>
                <a:lnTo>
                  <a:pt x="3284" y="4174"/>
                </a:lnTo>
                <a:lnTo>
                  <a:pt x="3234" y="4186"/>
                </a:lnTo>
                <a:lnTo>
                  <a:pt x="3184" y="4196"/>
                </a:lnTo>
                <a:lnTo>
                  <a:pt x="3132" y="4205"/>
                </a:lnTo>
                <a:lnTo>
                  <a:pt x="3081" y="4213"/>
                </a:lnTo>
                <a:lnTo>
                  <a:pt x="3028" y="4220"/>
                </a:lnTo>
                <a:lnTo>
                  <a:pt x="2976" y="4226"/>
                </a:lnTo>
                <a:lnTo>
                  <a:pt x="2923" y="4230"/>
                </a:lnTo>
                <a:lnTo>
                  <a:pt x="2870" y="4232"/>
                </a:lnTo>
                <a:lnTo>
                  <a:pt x="2816" y="4235"/>
                </a:lnTo>
                <a:lnTo>
                  <a:pt x="2761" y="4235"/>
                </a:lnTo>
                <a:lnTo>
                  <a:pt x="2724" y="4235"/>
                </a:lnTo>
                <a:lnTo>
                  <a:pt x="2686" y="4234"/>
                </a:lnTo>
                <a:lnTo>
                  <a:pt x="2649" y="4231"/>
                </a:lnTo>
                <a:lnTo>
                  <a:pt x="2613" y="4229"/>
                </a:lnTo>
                <a:lnTo>
                  <a:pt x="2576" y="4224"/>
                </a:lnTo>
                <a:lnTo>
                  <a:pt x="2540" y="4220"/>
                </a:lnTo>
                <a:lnTo>
                  <a:pt x="2504" y="4214"/>
                </a:lnTo>
                <a:lnTo>
                  <a:pt x="2469" y="4208"/>
                </a:lnTo>
                <a:lnTo>
                  <a:pt x="2434" y="4200"/>
                </a:lnTo>
                <a:lnTo>
                  <a:pt x="2399" y="4192"/>
                </a:lnTo>
                <a:lnTo>
                  <a:pt x="2365" y="4184"/>
                </a:lnTo>
                <a:lnTo>
                  <a:pt x="2331" y="4174"/>
                </a:lnTo>
                <a:lnTo>
                  <a:pt x="2298" y="4164"/>
                </a:lnTo>
                <a:lnTo>
                  <a:pt x="2265" y="4152"/>
                </a:lnTo>
                <a:lnTo>
                  <a:pt x="2232" y="4140"/>
                </a:lnTo>
                <a:lnTo>
                  <a:pt x="2198" y="4127"/>
                </a:lnTo>
                <a:lnTo>
                  <a:pt x="2166" y="4114"/>
                </a:lnTo>
                <a:lnTo>
                  <a:pt x="2135" y="4099"/>
                </a:lnTo>
                <a:lnTo>
                  <a:pt x="2103" y="4083"/>
                </a:lnTo>
                <a:lnTo>
                  <a:pt x="2072" y="4066"/>
                </a:lnTo>
                <a:lnTo>
                  <a:pt x="2041" y="4049"/>
                </a:lnTo>
                <a:lnTo>
                  <a:pt x="2010" y="4030"/>
                </a:lnTo>
                <a:lnTo>
                  <a:pt x="1979" y="4012"/>
                </a:lnTo>
                <a:lnTo>
                  <a:pt x="1950" y="3992"/>
                </a:lnTo>
                <a:lnTo>
                  <a:pt x="1920" y="3971"/>
                </a:lnTo>
                <a:lnTo>
                  <a:pt x="1891" y="3949"/>
                </a:lnTo>
                <a:lnTo>
                  <a:pt x="1862" y="3928"/>
                </a:lnTo>
                <a:lnTo>
                  <a:pt x="1833" y="3904"/>
                </a:lnTo>
                <a:lnTo>
                  <a:pt x="1806" y="3880"/>
                </a:lnTo>
                <a:lnTo>
                  <a:pt x="1777" y="3855"/>
                </a:lnTo>
                <a:lnTo>
                  <a:pt x="1750" y="3829"/>
                </a:lnTo>
                <a:lnTo>
                  <a:pt x="1722" y="3803"/>
                </a:lnTo>
                <a:lnTo>
                  <a:pt x="1696" y="3776"/>
                </a:lnTo>
                <a:lnTo>
                  <a:pt x="1670" y="3748"/>
                </a:lnTo>
                <a:lnTo>
                  <a:pt x="1646" y="3720"/>
                </a:lnTo>
                <a:lnTo>
                  <a:pt x="1622" y="3693"/>
                </a:lnTo>
                <a:lnTo>
                  <a:pt x="1598" y="3664"/>
                </a:lnTo>
                <a:lnTo>
                  <a:pt x="1576" y="3634"/>
                </a:lnTo>
                <a:lnTo>
                  <a:pt x="1555" y="3606"/>
                </a:lnTo>
                <a:lnTo>
                  <a:pt x="1534" y="3576"/>
                </a:lnTo>
                <a:lnTo>
                  <a:pt x="1514" y="3545"/>
                </a:lnTo>
                <a:lnTo>
                  <a:pt x="1495" y="3516"/>
                </a:lnTo>
                <a:lnTo>
                  <a:pt x="1477" y="3485"/>
                </a:lnTo>
                <a:lnTo>
                  <a:pt x="1460" y="3454"/>
                </a:lnTo>
                <a:lnTo>
                  <a:pt x="1443" y="3423"/>
                </a:lnTo>
                <a:lnTo>
                  <a:pt x="1428" y="3391"/>
                </a:lnTo>
                <a:lnTo>
                  <a:pt x="1413" y="3359"/>
                </a:lnTo>
                <a:lnTo>
                  <a:pt x="1399" y="3327"/>
                </a:lnTo>
                <a:lnTo>
                  <a:pt x="1386" y="3294"/>
                </a:lnTo>
                <a:lnTo>
                  <a:pt x="1373" y="3261"/>
                </a:lnTo>
                <a:lnTo>
                  <a:pt x="1362" y="3228"/>
                </a:lnTo>
                <a:lnTo>
                  <a:pt x="1351" y="3194"/>
                </a:lnTo>
                <a:lnTo>
                  <a:pt x="1342" y="3160"/>
                </a:lnTo>
                <a:lnTo>
                  <a:pt x="1333" y="3125"/>
                </a:lnTo>
                <a:lnTo>
                  <a:pt x="1325" y="3091"/>
                </a:lnTo>
                <a:lnTo>
                  <a:pt x="1318" y="3056"/>
                </a:lnTo>
                <a:lnTo>
                  <a:pt x="1312" y="3020"/>
                </a:lnTo>
                <a:lnTo>
                  <a:pt x="1306" y="2985"/>
                </a:lnTo>
                <a:lnTo>
                  <a:pt x="1301" y="2948"/>
                </a:lnTo>
                <a:lnTo>
                  <a:pt x="1298" y="2912"/>
                </a:lnTo>
                <a:lnTo>
                  <a:pt x="1294" y="2875"/>
                </a:lnTo>
                <a:lnTo>
                  <a:pt x="1292" y="2839"/>
                </a:lnTo>
                <a:lnTo>
                  <a:pt x="1291" y="2801"/>
                </a:lnTo>
                <a:lnTo>
                  <a:pt x="1291" y="2763"/>
                </a:lnTo>
                <a:lnTo>
                  <a:pt x="1291" y="2726"/>
                </a:lnTo>
                <a:lnTo>
                  <a:pt x="1292" y="2688"/>
                </a:lnTo>
                <a:lnTo>
                  <a:pt x="1294" y="2650"/>
                </a:lnTo>
                <a:lnTo>
                  <a:pt x="1298" y="2614"/>
                </a:lnTo>
                <a:lnTo>
                  <a:pt x="1301" y="2577"/>
                </a:lnTo>
                <a:lnTo>
                  <a:pt x="1306" y="2542"/>
                </a:lnTo>
                <a:lnTo>
                  <a:pt x="1312" y="2506"/>
                </a:lnTo>
                <a:lnTo>
                  <a:pt x="1318" y="2470"/>
                </a:lnTo>
                <a:lnTo>
                  <a:pt x="1325" y="2436"/>
                </a:lnTo>
                <a:lnTo>
                  <a:pt x="1333" y="2401"/>
                </a:lnTo>
                <a:lnTo>
                  <a:pt x="1342" y="2366"/>
                </a:lnTo>
                <a:lnTo>
                  <a:pt x="1351" y="2332"/>
                </a:lnTo>
                <a:lnTo>
                  <a:pt x="1362" y="2299"/>
                </a:lnTo>
                <a:lnTo>
                  <a:pt x="1373" y="2266"/>
                </a:lnTo>
                <a:lnTo>
                  <a:pt x="1386" y="2233"/>
                </a:lnTo>
                <a:lnTo>
                  <a:pt x="1399" y="2200"/>
                </a:lnTo>
                <a:lnTo>
                  <a:pt x="1413" y="2168"/>
                </a:lnTo>
                <a:lnTo>
                  <a:pt x="1428" y="2136"/>
                </a:lnTo>
                <a:lnTo>
                  <a:pt x="1444" y="2104"/>
                </a:lnTo>
                <a:lnTo>
                  <a:pt x="1460" y="2073"/>
                </a:lnTo>
                <a:lnTo>
                  <a:pt x="1477" y="2042"/>
                </a:lnTo>
                <a:lnTo>
                  <a:pt x="1495" y="2011"/>
                </a:lnTo>
                <a:lnTo>
                  <a:pt x="1515" y="1981"/>
                </a:lnTo>
                <a:lnTo>
                  <a:pt x="1534" y="1951"/>
                </a:lnTo>
                <a:lnTo>
                  <a:pt x="1555" y="1921"/>
                </a:lnTo>
                <a:lnTo>
                  <a:pt x="1576" y="1893"/>
                </a:lnTo>
                <a:lnTo>
                  <a:pt x="1599" y="1863"/>
                </a:lnTo>
                <a:lnTo>
                  <a:pt x="1622" y="1834"/>
                </a:lnTo>
                <a:lnTo>
                  <a:pt x="1646" y="1807"/>
                </a:lnTo>
                <a:lnTo>
                  <a:pt x="1671" y="1778"/>
                </a:lnTo>
                <a:lnTo>
                  <a:pt x="1697" y="1751"/>
                </a:lnTo>
                <a:lnTo>
                  <a:pt x="1724" y="1724"/>
                </a:lnTo>
                <a:lnTo>
                  <a:pt x="1751" y="1697"/>
                </a:lnTo>
                <a:lnTo>
                  <a:pt x="1778" y="1671"/>
                </a:lnTo>
                <a:lnTo>
                  <a:pt x="1806" y="1647"/>
                </a:lnTo>
                <a:lnTo>
                  <a:pt x="1834" y="1622"/>
                </a:lnTo>
                <a:lnTo>
                  <a:pt x="1863" y="1599"/>
                </a:lnTo>
                <a:lnTo>
                  <a:pt x="1891" y="1576"/>
                </a:lnTo>
                <a:lnTo>
                  <a:pt x="1921" y="1556"/>
                </a:lnTo>
                <a:lnTo>
                  <a:pt x="1951" y="1534"/>
                </a:lnTo>
                <a:lnTo>
                  <a:pt x="1980" y="1515"/>
                </a:lnTo>
                <a:lnTo>
                  <a:pt x="2011" y="1495"/>
                </a:lnTo>
                <a:lnTo>
                  <a:pt x="2041" y="1478"/>
                </a:lnTo>
                <a:lnTo>
                  <a:pt x="2073" y="1460"/>
                </a:lnTo>
                <a:lnTo>
                  <a:pt x="2104" y="1444"/>
                </a:lnTo>
                <a:lnTo>
                  <a:pt x="2136" y="1428"/>
                </a:lnTo>
                <a:lnTo>
                  <a:pt x="2168" y="1413"/>
                </a:lnTo>
                <a:lnTo>
                  <a:pt x="2200" y="1400"/>
                </a:lnTo>
                <a:lnTo>
                  <a:pt x="2233" y="1387"/>
                </a:lnTo>
                <a:lnTo>
                  <a:pt x="2266" y="1374"/>
                </a:lnTo>
                <a:lnTo>
                  <a:pt x="2299" y="1363"/>
                </a:lnTo>
                <a:lnTo>
                  <a:pt x="2332" y="1353"/>
                </a:lnTo>
                <a:lnTo>
                  <a:pt x="2366" y="1342"/>
                </a:lnTo>
                <a:lnTo>
                  <a:pt x="2400" y="1333"/>
                </a:lnTo>
                <a:lnTo>
                  <a:pt x="2436" y="1325"/>
                </a:lnTo>
                <a:lnTo>
                  <a:pt x="2470" y="1319"/>
                </a:lnTo>
                <a:lnTo>
                  <a:pt x="2506" y="1313"/>
                </a:lnTo>
                <a:lnTo>
                  <a:pt x="2542" y="1307"/>
                </a:lnTo>
                <a:lnTo>
                  <a:pt x="2577" y="1303"/>
                </a:lnTo>
                <a:lnTo>
                  <a:pt x="2614" y="1298"/>
                </a:lnTo>
                <a:lnTo>
                  <a:pt x="2652" y="1296"/>
                </a:lnTo>
                <a:lnTo>
                  <a:pt x="2688" y="1293"/>
                </a:lnTo>
                <a:lnTo>
                  <a:pt x="2726" y="1292"/>
                </a:lnTo>
                <a:lnTo>
                  <a:pt x="2763" y="1291"/>
                </a:lnTo>
                <a:lnTo>
                  <a:pt x="2799" y="1292"/>
                </a:lnTo>
                <a:lnTo>
                  <a:pt x="2835" y="1293"/>
                </a:lnTo>
                <a:lnTo>
                  <a:pt x="2871" y="1295"/>
                </a:lnTo>
                <a:lnTo>
                  <a:pt x="2905" y="1298"/>
                </a:lnTo>
                <a:lnTo>
                  <a:pt x="2940" y="1301"/>
                </a:lnTo>
                <a:lnTo>
                  <a:pt x="2975" y="1306"/>
                </a:lnTo>
                <a:lnTo>
                  <a:pt x="3009" y="1311"/>
                </a:lnTo>
                <a:lnTo>
                  <a:pt x="3043" y="1316"/>
                </a:lnTo>
                <a:lnTo>
                  <a:pt x="3076" y="1323"/>
                </a:lnTo>
                <a:lnTo>
                  <a:pt x="3109" y="1330"/>
                </a:lnTo>
                <a:lnTo>
                  <a:pt x="3142" y="1338"/>
                </a:lnTo>
                <a:lnTo>
                  <a:pt x="3176" y="1347"/>
                </a:lnTo>
                <a:lnTo>
                  <a:pt x="3208" y="1357"/>
                </a:lnTo>
                <a:lnTo>
                  <a:pt x="3239" y="1368"/>
                </a:lnTo>
                <a:lnTo>
                  <a:pt x="3271" y="1379"/>
                </a:lnTo>
                <a:lnTo>
                  <a:pt x="3303" y="1390"/>
                </a:lnTo>
                <a:lnTo>
                  <a:pt x="3334" y="1403"/>
                </a:lnTo>
                <a:lnTo>
                  <a:pt x="3365" y="1417"/>
                </a:lnTo>
                <a:lnTo>
                  <a:pt x="3396" y="1432"/>
                </a:lnTo>
                <a:lnTo>
                  <a:pt x="3427" y="1446"/>
                </a:lnTo>
                <a:lnTo>
                  <a:pt x="3456" y="1462"/>
                </a:lnTo>
                <a:lnTo>
                  <a:pt x="3486" y="1478"/>
                </a:lnTo>
                <a:lnTo>
                  <a:pt x="3516" y="1497"/>
                </a:lnTo>
                <a:lnTo>
                  <a:pt x="3544" y="1515"/>
                </a:lnTo>
                <a:lnTo>
                  <a:pt x="3573" y="1533"/>
                </a:lnTo>
                <a:lnTo>
                  <a:pt x="3601" y="1554"/>
                </a:lnTo>
                <a:lnTo>
                  <a:pt x="3630" y="1574"/>
                </a:lnTo>
                <a:lnTo>
                  <a:pt x="3658" y="1595"/>
                </a:lnTo>
                <a:lnTo>
                  <a:pt x="3686" y="1616"/>
                </a:lnTo>
                <a:lnTo>
                  <a:pt x="3713" y="1639"/>
                </a:lnTo>
                <a:lnTo>
                  <a:pt x="3739" y="1663"/>
                </a:lnTo>
                <a:lnTo>
                  <a:pt x="3767" y="1687"/>
                </a:lnTo>
                <a:lnTo>
                  <a:pt x="3793" y="1712"/>
                </a:lnTo>
                <a:lnTo>
                  <a:pt x="3818" y="1737"/>
                </a:lnTo>
                <a:lnTo>
                  <a:pt x="3843" y="1764"/>
                </a:lnTo>
                <a:lnTo>
                  <a:pt x="3867" y="1790"/>
                </a:lnTo>
                <a:lnTo>
                  <a:pt x="3890" y="1816"/>
                </a:lnTo>
                <a:lnTo>
                  <a:pt x="3913" y="1842"/>
                </a:lnTo>
                <a:lnTo>
                  <a:pt x="3935" y="1870"/>
                </a:lnTo>
                <a:lnTo>
                  <a:pt x="3955" y="1897"/>
                </a:lnTo>
                <a:lnTo>
                  <a:pt x="3976" y="1925"/>
                </a:lnTo>
                <a:lnTo>
                  <a:pt x="3995" y="1953"/>
                </a:lnTo>
                <a:lnTo>
                  <a:pt x="4013" y="1982"/>
                </a:lnTo>
                <a:lnTo>
                  <a:pt x="4032" y="2010"/>
                </a:lnTo>
                <a:lnTo>
                  <a:pt x="4049" y="2040"/>
                </a:lnTo>
                <a:lnTo>
                  <a:pt x="4065" y="2070"/>
                </a:lnTo>
                <a:lnTo>
                  <a:pt x="4081" y="2099"/>
                </a:lnTo>
                <a:lnTo>
                  <a:pt x="4096" y="2129"/>
                </a:lnTo>
                <a:lnTo>
                  <a:pt x="4109" y="2160"/>
                </a:lnTo>
                <a:lnTo>
                  <a:pt x="4123" y="2191"/>
                </a:lnTo>
                <a:lnTo>
                  <a:pt x="4136" y="2222"/>
                </a:lnTo>
                <a:lnTo>
                  <a:pt x="4148" y="2254"/>
                </a:lnTo>
                <a:lnTo>
                  <a:pt x="4158" y="2286"/>
                </a:lnTo>
                <a:lnTo>
                  <a:pt x="4170" y="2318"/>
                </a:lnTo>
                <a:lnTo>
                  <a:pt x="4179" y="2351"/>
                </a:lnTo>
                <a:lnTo>
                  <a:pt x="4188" y="2385"/>
                </a:lnTo>
                <a:lnTo>
                  <a:pt x="4196" y="2418"/>
                </a:lnTo>
                <a:lnTo>
                  <a:pt x="4203" y="2452"/>
                </a:lnTo>
                <a:lnTo>
                  <a:pt x="4210" y="2486"/>
                </a:lnTo>
                <a:lnTo>
                  <a:pt x="4217" y="2520"/>
                </a:lnTo>
                <a:lnTo>
                  <a:pt x="4221" y="2556"/>
                </a:lnTo>
                <a:lnTo>
                  <a:pt x="4226" y="2591"/>
                </a:lnTo>
                <a:lnTo>
                  <a:pt x="4229" y="2627"/>
                </a:lnTo>
                <a:lnTo>
                  <a:pt x="4233" y="2662"/>
                </a:lnTo>
                <a:lnTo>
                  <a:pt x="4244" y="2630"/>
                </a:lnTo>
                <a:lnTo>
                  <a:pt x="4254" y="2597"/>
                </a:lnTo>
                <a:lnTo>
                  <a:pt x="4264" y="2564"/>
                </a:lnTo>
                <a:lnTo>
                  <a:pt x="4274" y="2529"/>
                </a:lnTo>
                <a:lnTo>
                  <a:pt x="4283" y="2496"/>
                </a:lnTo>
                <a:lnTo>
                  <a:pt x="4291" y="2463"/>
                </a:lnTo>
                <a:lnTo>
                  <a:pt x="4298" y="2429"/>
                </a:lnTo>
                <a:lnTo>
                  <a:pt x="4303" y="2395"/>
                </a:lnTo>
                <a:lnTo>
                  <a:pt x="4309" y="2362"/>
                </a:lnTo>
                <a:lnTo>
                  <a:pt x="4315" y="2327"/>
                </a:lnTo>
                <a:lnTo>
                  <a:pt x="4318" y="2293"/>
                </a:lnTo>
                <a:lnTo>
                  <a:pt x="4322" y="2258"/>
                </a:lnTo>
                <a:lnTo>
                  <a:pt x="4325" y="2224"/>
                </a:lnTo>
                <a:lnTo>
                  <a:pt x="4326" y="2189"/>
                </a:lnTo>
                <a:lnTo>
                  <a:pt x="4327" y="2154"/>
                </a:lnTo>
                <a:lnTo>
                  <a:pt x="4327" y="2119"/>
                </a:lnTo>
                <a:lnTo>
                  <a:pt x="4327" y="2079"/>
                </a:lnTo>
                <a:lnTo>
                  <a:pt x="4326" y="2039"/>
                </a:lnTo>
                <a:lnTo>
                  <a:pt x="4324" y="1999"/>
                </a:lnTo>
                <a:lnTo>
                  <a:pt x="4320" y="1959"/>
                </a:lnTo>
                <a:lnTo>
                  <a:pt x="4317" y="1920"/>
                </a:lnTo>
                <a:lnTo>
                  <a:pt x="4311" y="1881"/>
                </a:lnTo>
                <a:lnTo>
                  <a:pt x="4306" y="1844"/>
                </a:lnTo>
                <a:lnTo>
                  <a:pt x="4299" y="1806"/>
                </a:lnTo>
                <a:lnTo>
                  <a:pt x="4292" y="1768"/>
                </a:lnTo>
                <a:lnTo>
                  <a:pt x="4283" y="1731"/>
                </a:lnTo>
                <a:lnTo>
                  <a:pt x="4274" y="1694"/>
                </a:lnTo>
                <a:lnTo>
                  <a:pt x="4263" y="1658"/>
                </a:lnTo>
                <a:lnTo>
                  <a:pt x="4252" y="1622"/>
                </a:lnTo>
                <a:lnTo>
                  <a:pt x="4239" y="1586"/>
                </a:lnTo>
                <a:lnTo>
                  <a:pt x="4227" y="1551"/>
                </a:lnTo>
                <a:lnTo>
                  <a:pt x="4213" y="1516"/>
                </a:lnTo>
                <a:lnTo>
                  <a:pt x="4198" y="1482"/>
                </a:lnTo>
                <a:lnTo>
                  <a:pt x="4182" y="1447"/>
                </a:lnTo>
                <a:lnTo>
                  <a:pt x="4166" y="1413"/>
                </a:lnTo>
                <a:lnTo>
                  <a:pt x="4148" y="1380"/>
                </a:lnTo>
                <a:lnTo>
                  <a:pt x="4130" y="1347"/>
                </a:lnTo>
                <a:lnTo>
                  <a:pt x="4110" y="1314"/>
                </a:lnTo>
                <a:lnTo>
                  <a:pt x="4091" y="1282"/>
                </a:lnTo>
                <a:lnTo>
                  <a:pt x="4069" y="1250"/>
                </a:lnTo>
                <a:lnTo>
                  <a:pt x="4048" y="1218"/>
                </a:lnTo>
                <a:lnTo>
                  <a:pt x="4025" y="1187"/>
                </a:lnTo>
                <a:lnTo>
                  <a:pt x="4001" y="1156"/>
                </a:lnTo>
                <a:lnTo>
                  <a:pt x="3976" y="1126"/>
                </a:lnTo>
                <a:lnTo>
                  <a:pt x="3951" y="1096"/>
                </a:lnTo>
                <a:lnTo>
                  <a:pt x="3924" y="1066"/>
                </a:lnTo>
                <a:lnTo>
                  <a:pt x="3897" y="1037"/>
                </a:lnTo>
                <a:lnTo>
                  <a:pt x="3868" y="1008"/>
                </a:lnTo>
                <a:lnTo>
                  <a:pt x="3840" y="980"/>
                </a:lnTo>
                <a:lnTo>
                  <a:pt x="3810" y="952"/>
                </a:lnTo>
                <a:lnTo>
                  <a:pt x="3781" y="926"/>
                </a:lnTo>
                <a:lnTo>
                  <a:pt x="3751" y="901"/>
                </a:lnTo>
                <a:lnTo>
                  <a:pt x="3720" y="876"/>
                </a:lnTo>
                <a:lnTo>
                  <a:pt x="3689" y="852"/>
                </a:lnTo>
                <a:lnTo>
                  <a:pt x="3658" y="829"/>
                </a:lnTo>
                <a:lnTo>
                  <a:pt x="3628" y="807"/>
                </a:lnTo>
                <a:lnTo>
                  <a:pt x="3596" y="786"/>
                </a:lnTo>
                <a:lnTo>
                  <a:pt x="3562" y="765"/>
                </a:lnTo>
                <a:lnTo>
                  <a:pt x="3531" y="747"/>
                </a:lnTo>
                <a:lnTo>
                  <a:pt x="3497" y="727"/>
                </a:lnTo>
                <a:lnTo>
                  <a:pt x="3464" y="710"/>
                </a:lnTo>
                <a:lnTo>
                  <a:pt x="3430" y="693"/>
                </a:lnTo>
                <a:lnTo>
                  <a:pt x="3396" y="678"/>
                </a:lnTo>
                <a:lnTo>
                  <a:pt x="3362" y="663"/>
                </a:lnTo>
                <a:lnTo>
                  <a:pt x="3327" y="649"/>
                </a:lnTo>
                <a:lnTo>
                  <a:pt x="3292" y="636"/>
                </a:lnTo>
                <a:lnTo>
                  <a:pt x="3257" y="623"/>
                </a:lnTo>
                <a:lnTo>
                  <a:pt x="3220" y="613"/>
                </a:lnTo>
                <a:lnTo>
                  <a:pt x="3184" y="603"/>
                </a:lnTo>
                <a:lnTo>
                  <a:pt x="3147" y="593"/>
                </a:lnTo>
                <a:lnTo>
                  <a:pt x="3110" y="585"/>
                </a:lnTo>
                <a:lnTo>
                  <a:pt x="3073" y="577"/>
                </a:lnTo>
                <a:lnTo>
                  <a:pt x="3035" y="570"/>
                </a:lnTo>
                <a:lnTo>
                  <a:pt x="2997" y="564"/>
                </a:lnTo>
                <a:lnTo>
                  <a:pt x="2959" y="560"/>
                </a:lnTo>
                <a:lnTo>
                  <a:pt x="2920" y="555"/>
                </a:lnTo>
                <a:lnTo>
                  <a:pt x="2880" y="552"/>
                </a:lnTo>
                <a:lnTo>
                  <a:pt x="2841" y="549"/>
                </a:lnTo>
                <a:lnTo>
                  <a:pt x="2801" y="548"/>
                </a:lnTo>
                <a:lnTo>
                  <a:pt x="2760" y="548"/>
                </a:lnTo>
                <a:lnTo>
                  <a:pt x="2703" y="548"/>
                </a:lnTo>
                <a:lnTo>
                  <a:pt x="2647" y="550"/>
                </a:lnTo>
                <a:lnTo>
                  <a:pt x="2591" y="554"/>
                </a:lnTo>
                <a:lnTo>
                  <a:pt x="2535" y="558"/>
                </a:lnTo>
                <a:lnTo>
                  <a:pt x="2480" y="564"/>
                </a:lnTo>
                <a:lnTo>
                  <a:pt x="2427" y="571"/>
                </a:lnTo>
                <a:lnTo>
                  <a:pt x="2373" y="579"/>
                </a:lnTo>
                <a:lnTo>
                  <a:pt x="2319" y="589"/>
                </a:lnTo>
                <a:lnTo>
                  <a:pt x="2267" y="599"/>
                </a:lnTo>
                <a:lnTo>
                  <a:pt x="2214" y="612"/>
                </a:lnTo>
                <a:lnTo>
                  <a:pt x="2163" y="625"/>
                </a:lnTo>
                <a:lnTo>
                  <a:pt x="2112" y="639"/>
                </a:lnTo>
                <a:lnTo>
                  <a:pt x="2060" y="655"/>
                </a:lnTo>
                <a:lnTo>
                  <a:pt x="2010" y="673"/>
                </a:lnTo>
                <a:lnTo>
                  <a:pt x="1961" y="691"/>
                </a:lnTo>
                <a:lnTo>
                  <a:pt x="1912" y="711"/>
                </a:lnTo>
                <a:lnTo>
                  <a:pt x="1863" y="732"/>
                </a:lnTo>
                <a:lnTo>
                  <a:pt x="1815" y="754"/>
                </a:lnTo>
                <a:lnTo>
                  <a:pt x="1768" y="778"/>
                </a:lnTo>
                <a:lnTo>
                  <a:pt x="1720" y="803"/>
                </a:lnTo>
                <a:lnTo>
                  <a:pt x="1675" y="829"/>
                </a:lnTo>
                <a:lnTo>
                  <a:pt x="1628" y="856"/>
                </a:lnTo>
                <a:lnTo>
                  <a:pt x="1582" y="885"/>
                </a:lnTo>
                <a:lnTo>
                  <a:pt x="1538" y="914"/>
                </a:lnTo>
                <a:lnTo>
                  <a:pt x="1493" y="945"/>
                </a:lnTo>
                <a:lnTo>
                  <a:pt x="1450" y="978"/>
                </a:lnTo>
                <a:lnTo>
                  <a:pt x="1406" y="1012"/>
                </a:lnTo>
                <a:lnTo>
                  <a:pt x="1363" y="1047"/>
                </a:lnTo>
                <a:lnTo>
                  <a:pt x="1321" y="1083"/>
                </a:lnTo>
                <a:lnTo>
                  <a:pt x="1278" y="1121"/>
                </a:lnTo>
                <a:lnTo>
                  <a:pt x="1237" y="1160"/>
                </a:lnTo>
                <a:lnTo>
                  <a:pt x="1196" y="1200"/>
                </a:lnTo>
                <a:lnTo>
                  <a:pt x="1156" y="1241"/>
                </a:lnTo>
                <a:lnTo>
                  <a:pt x="1117" y="1282"/>
                </a:lnTo>
                <a:lnTo>
                  <a:pt x="1081" y="1324"/>
                </a:lnTo>
                <a:lnTo>
                  <a:pt x="1044" y="1366"/>
                </a:lnTo>
                <a:lnTo>
                  <a:pt x="1009" y="1410"/>
                </a:lnTo>
                <a:lnTo>
                  <a:pt x="976" y="1453"/>
                </a:lnTo>
                <a:lnTo>
                  <a:pt x="944" y="1497"/>
                </a:lnTo>
                <a:lnTo>
                  <a:pt x="912" y="1542"/>
                </a:lnTo>
                <a:lnTo>
                  <a:pt x="882" y="1587"/>
                </a:lnTo>
                <a:lnTo>
                  <a:pt x="854" y="1632"/>
                </a:lnTo>
                <a:lnTo>
                  <a:pt x="826" y="1679"/>
                </a:lnTo>
                <a:lnTo>
                  <a:pt x="801" y="1725"/>
                </a:lnTo>
                <a:lnTo>
                  <a:pt x="776" y="1773"/>
                </a:lnTo>
                <a:lnTo>
                  <a:pt x="752" y="1821"/>
                </a:lnTo>
                <a:lnTo>
                  <a:pt x="731" y="1869"/>
                </a:lnTo>
                <a:lnTo>
                  <a:pt x="710" y="1918"/>
                </a:lnTo>
                <a:lnTo>
                  <a:pt x="689" y="1967"/>
                </a:lnTo>
                <a:lnTo>
                  <a:pt x="671" y="2017"/>
                </a:lnTo>
                <a:lnTo>
                  <a:pt x="654" y="2067"/>
                </a:lnTo>
                <a:lnTo>
                  <a:pt x="638" y="2117"/>
                </a:lnTo>
                <a:lnTo>
                  <a:pt x="624" y="2169"/>
                </a:lnTo>
                <a:lnTo>
                  <a:pt x="611" y="2221"/>
                </a:lnTo>
                <a:lnTo>
                  <a:pt x="598" y="2274"/>
                </a:lnTo>
                <a:lnTo>
                  <a:pt x="588" y="2326"/>
                </a:lnTo>
                <a:lnTo>
                  <a:pt x="579" y="2380"/>
                </a:lnTo>
                <a:lnTo>
                  <a:pt x="570" y="2434"/>
                </a:lnTo>
                <a:lnTo>
                  <a:pt x="563" y="2488"/>
                </a:lnTo>
                <a:lnTo>
                  <a:pt x="557" y="2543"/>
                </a:lnTo>
                <a:lnTo>
                  <a:pt x="552" y="2599"/>
                </a:lnTo>
                <a:lnTo>
                  <a:pt x="550" y="2655"/>
                </a:lnTo>
                <a:lnTo>
                  <a:pt x="548" y="2711"/>
                </a:lnTo>
                <a:lnTo>
                  <a:pt x="547" y="2768"/>
                </a:lnTo>
                <a:lnTo>
                  <a:pt x="548" y="2826"/>
                </a:lnTo>
                <a:lnTo>
                  <a:pt x="550" y="2882"/>
                </a:lnTo>
                <a:lnTo>
                  <a:pt x="552" y="2938"/>
                </a:lnTo>
                <a:lnTo>
                  <a:pt x="557" y="2994"/>
                </a:lnTo>
                <a:lnTo>
                  <a:pt x="563" y="3049"/>
                </a:lnTo>
                <a:lnTo>
                  <a:pt x="570" y="3104"/>
                </a:lnTo>
                <a:lnTo>
                  <a:pt x="579" y="3157"/>
                </a:lnTo>
                <a:lnTo>
                  <a:pt x="588" y="3211"/>
                </a:lnTo>
                <a:lnTo>
                  <a:pt x="598" y="3263"/>
                </a:lnTo>
                <a:lnTo>
                  <a:pt x="611" y="3316"/>
                </a:lnTo>
                <a:lnTo>
                  <a:pt x="624" y="3368"/>
                </a:lnTo>
                <a:lnTo>
                  <a:pt x="638" y="3420"/>
                </a:lnTo>
                <a:lnTo>
                  <a:pt x="654" y="3470"/>
                </a:lnTo>
                <a:lnTo>
                  <a:pt x="671" y="3520"/>
                </a:lnTo>
                <a:lnTo>
                  <a:pt x="689" y="3570"/>
                </a:lnTo>
                <a:lnTo>
                  <a:pt x="709" y="3619"/>
                </a:lnTo>
                <a:lnTo>
                  <a:pt x="731" y="3669"/>
                </a:lnTo>
                <a:lnTo>
                  <a:pt x="752" y="3716"/>
                </a:lnTo>
                <a:lnTo>
                  <a:pt x="776" y="3764"/>
                </a:lnTo>
                <a:lnTo>
                  <a:pt x="800" y="3811"/>
                </a:lnTo>
                <a:lnTo>
                  <a:pt x="826" y="3858"/>
                </a:lnTo>
                <a:lnTo>
                  <a:pt x="854" y="3905"/>
                </a:lnTo>
                <a:lnTo>
                  <a:pt x="882" y="3950"/>
                </a:lnTo>
                <a:lnTo>
                  <a:pt x="912" y="3995"/>
                </a:lnTo>
                <a:lnTo>
                  <a:pt x="943" y="4039"/>
                </a:lnTo>
                <a:lnTo>
                  <a:pt x="976" y="4084"/>
                </a:lnTo>
                <a:lnTo>
                  <a:pt x="1009" y="4127"/>
                </a:lnTo>
                <a:lnTo>
                  <a:pt x="1043" y="4171"/>
                </a:lnTo>
                <a:lnTo>
                  <a:pt x="1080" y="4213"/>
                </a:lnTo>
                <a:lnTo>
                  <a:pt x="1117" y="4255"/>
                </a:lnTo>
                <a:lnTo>
                  <a:pt x="1156" y="4296"/>
                </a:lnTo>
                <a:lnTo>
                  <a:pt x="1196" y="4337"/>
                </a:lnTo>
                <a:lnTo>
                  <a:pt x="1236" y="4377"/>
                </a:lnTo>
                <a:lnTo>
                  <a:pt x="1278" y="4416"/>
                </a:lnTo>
                <a:lnTo>
                  <a:pt x="1320" y="4454"/>
                </a:lnTo>
                <a:lnTo>
                  <a:pt x="1362" y="4490"/>
                </a:lnTo>
                <a:lnTo>
                  <a:pt x="1405" y="4526"/>
                </a:lnTo>
                <a:lnTo>
                  <a:pt x="1449" y="4559"/>
                </a:lnTo>
                <a:lnTo>
                  <a:pt x="1492" y="4592"/>
                </a:lnTo>
                <a:lnTo>
                  <a:pt x="1536" y="4623"/>
                </a:lnTo>
                <a:lnTo>
                  <a:pt x="1582" y="4652"/>
                </a:lnTo>
                <a:lnTo>
                  <a:pt x="1627" y="4681"/>
                </a:lnTo>
                <a:lnTo>
                  <a:pt x="1673" y="4708"/>
                </a:lnTo>
                <a:lnTo>
                  <a:pt x="1719" y="4735"/>
                </a:lnTo>
                <a:lnTo>
                  <a:pt x="1767" y="4760"/>
                </a:lnTo>
                <a:lnTo>
                  <a:pt x="1814" y="4784"/>
                </a:lnTo>
                <a:lnTo>
                  <a:pt x="1862" y="4805"/>
                </a:lnTo>
                <a:lnTo>
                  <a:pt x="1911" y="4826"/>
                </a:lnTo>
                <a:lnTo>
                  <a:pt x="1960" y="4846"/>
                </a:lnTo>
                <a:lnTo>
                  <a:pt x="2009" y="4865"/>
                </a:lnTo>
                <a:lnTo>
                  <a:pt x="2059" y="4882"/>
                </a:lnTo>
                <a:lnTo>
                  <a:pt x="2111" y="4898"/>
                </a:lnTo>
                <a:lnTo>
                  <a:pt x="2162" y="4913"/>
                </a:lnTo>
                <a:lnTo>
                  <a:pt x="2213" y="4925"/>
                </a:lnTo>
                <a:lnTo>
                  <a:pt x="2266" y="4938"/>
                </a:lnTo>
                <a:lnTo>
                  <a:pt x="2318" y="4948"/>
                </a:lnTo>
                <a:lnTo>
                  <a:pt x="2371" y="4958"/>
                </a:lnTo>
                <a:lnTo>
                  <a:pt x="2426" y="4966"/>
                </a:lnTo>
                <a:lnTo>
                  <a:pt x="2479" y="4973"/>
                </a:lnTo>
                <a:lnTo>
                  <a:pt x="2534" y="4979"/>
                </a:lnTo>
                <a:lnTo>
                  <a:pt x="2590" y="4983"/>
                </a:lnTo>
                <a:lnTo>
                  <a:pt x="2646" y="4987"/>
                </a:lnTo>
                <a:lnTo>
                  <a:pt x="2702" y="4989"/>
                </a:lnTo>
                <a:lnTo>
                  <a:pt x="2759" y="4989"/>
                </a:lnTo>
                <a:lnTo>
                  <a:pt x="2806" y="4989"/>
                </a:lnTo>
                <a:lnTo>
                  <a:pt x="2851" y="4987"/>
                </a:lnTo>
                <a:lnTo>
                  <a:pt x="2898" y="4985"/>
                </a:lnTo>
                <a:lnTo>
                  <a:pt x="2944" y="4982"/>
                </a:lnTo>
                <a:lnTo>
                  <a:pt x="2988" y="4978"/>
                </a:lnTo>
                <a:lnTo>
                  <a:pt x="3034" y="4973"/>
                </a:lnTo>
                <a:lnTo>
                  <a:pt x="3079" y="4966"/>
                </a:lnTo>
                <a:lnTo>
                  <a:pt x="3124" y="4959"/>
                </a:lnTo>
                <a:lnTo>
                  <a:pt x="3168" y="4953"/>
                </a:lnTo>
                <a:lnTo>
                  <a:pt x="3212" y="4943"/>
                </a:lnTo>
                <a:lnTo>
                  <a:pt x="3255" y="4934"/>
                </a:lnTo>
                <a:lnTo>
                  <a:pt x="3300" y="4923"/>
                </a:lnTo>
                <a:lnTo>
                  <a:pt x="3342" y="4911"/>
                </a:lnTo>
                <a:lnTo>
                  <a:pt x="3386" y="4899"/>
                </a:lnTo>
                <a:lnTo>
                  <a:pt x="3429" y="4886"/>
                </a:lnTo>
                <a:lnTo>
                  <a:pt x="3471" y="4872"/>
                </a:lnTo>
                <a:lnTo>
                  <a:pt x="3513" y="4857"/>
                </a:lnTo>
                <a:lnTo>
                  <a:pt x="3555" y="4841"/>
                </a:lnTo>
                <a:lnTo>
                  <a:pt x="3597" y="4824"/>
                </a:lnTo>
                <a:lnTo>
                  <a:pt x="3638" y="4805"/>
                </a:lnTo>
                <a:lnTo>
                  <a:pt x="3679" y="4787"/>
                </a:lnTo>
                <a:lnTo>
                  <a:pt x="3719" y="4768"/>
                </a:lnTo>
                <a:lnTo>
                  <a:pt x="3760" y="4747"/>
                </a:lnTo>
                <a:lnTo>
                  <a:pt x="3800" y="4725"/>
                </a:lnTo>
                <a:lnTo>
                  <a:pt x="3840" y="4703"/>
                </a:lnTo>
                <a:lnTo>
                  <a:pt x="3880" y="4680"/>
                </a:lnTo>
                <a:lnTo>
                  <a:pt x="3919" y="4655"/>
                </a:lnTo>
                <a:lnTo>
                  <a:pt x="3957" y="4630"/>
                </a:lnTo>
                <a:lnTo>
                  <a:pt x="3996" y="4603"/>
                </a:lnTo>
                <a:lnTo>
                  <a:pt x="4035" y="4577"/>
                </a:lnTo>
                <a:lnTo>
                  <a:pt x="4074" y="4549"/>
                </a:lnTo>
                <a:lnTo>
                  <a:pt x="4112" y="4520"/>
                </a:lnTo>
                <a:lnTo>
                  <a:pt x="4150" y="4482"/>
                </a:lnTo>
                <a:lnTo>
                  <a:pt x="4199" y="4438"/>
                </a:lnTo>
                <a:lnTo>
                  <a:pt x="4258" y="4386"/>
                </a:lnTo>
                <a:lnTo>
                  <a:pt x="4325" y="4328"/>
                </a:lnTo>
                <a:lnTo>
                  <a:pt x="4350" y="4307"/>
                </a:lnTo>
                <a:lnTo>
                  <a:pt x="4375" y="4288"/>
                </a:lnTo>
                <a:lnTo>
                  <a:pt x="4400" y="4273"/>
                </a:lnTo>
                <a:lnTo>
                  <a:pt x="4424" y="4261"/>
                </a:lnTo>
                <a:lnTo>
                  <a:pt x="4448" y="4251"/>
                </a:lnTo>
                <a:lnTo>
                  <a:pt x="4471" y="4244"/>
                </a:lnTo>
                <a:lnTo>
                  <a:pt x="4494" y="4239"/>
                </a:lnTo>
                <a:lnTo>
                  <a:pt x="4505" y="4238"/>
                </a:lnTo>
                <a:lnTo>
                  <a:pt x="4517" y="4238"/>
                </a:lnTo>
                <a:lnTo>
                  <a:pt x="4530" y="4238"/>
                </a:lnTo>
                <a:lnTo>
                  <a:pt x="4545" y="4239"/>
                </a:lnTo>
                <a:lnTo>
                  <a:pt x="4559" y="4240"/>
                </a:lnTo>
                <a:lnTo>
                  <a:pt x="4572" y="4244"/>
                </a:lnTo>
                <a:lnTo>
                  <a:pt x="4585" y="4246"/>
                </a:lnTo>
                <a:lnTo>
                  <a:pt x="4598" y="4251"/>
                </a:lnTo>
                <a:lnTo>
                  <a:pt x="4611" y="4254"/>
                </a:lnTo>
                <a:lnTo>
                  <a:pt x="4624" y="4260"/>
                </a:lnTo>
                <a:lnTo>
                  <a:pt x="4635" y="4265"/>
                </a:lnTo>
                <a:lnTo>
                  <a:pt x="4648" y="4272"/>
                </a:lnTo>
                <a:lnTo>
                  <a:pt x="4659" y="4279"/>
                </a:lnTo>
                <a:lnTo>
                  <a:pt x="4672" y="4287"/>
                </a:lnTo>
                <a:lnTo>
                  <a:pt x="4694" y="4304"/>
                </a:lnTo>
                <a:lnTo>
                  <a:pt x="4715" y="4325"/>
                </a:lnTo>
                <a:lnTo>
                  <a:pt x="4736" y="4348"/>
                </a:lnTo>
                <a:lnTo>
                  <a:pt x="4753" y="4370"/>
                </a:lnTo>
                <a:lnTo>
                  <a:pt x="4768" y="4394"/>
                </a:lnTo>
                <a:lnTo>
                  <a:pt x="4779" y="4418"/>
                </a:lnTo>
                <a:lnTo>
                  <a:pt x="4784" y="4431"/>
                </a:lnTo>
                <a:lnTo>
                  <a:pt x="4788" y="4444"/>
                </a:lnTo>
                <a:lnTo>
                  <a:pt x="4792" y="4456"/>
                </a:lnTo>
                <a:lnTo>
                  <a:pt x="4795" y="4470"/>
                </a:lnTo>
                <a:lnTo>
                  <a:pt x="4799" y="4496"/>
                </a:lnTo>
                <a:lnTo>
                  <a:pt x="4800" y="4523"/>
                </a:lnTo>
                <a:lnTo>
                  <a:pt x="4799" y="4549"/>
                </a:lnTo>
                <a:lnTo>
                  <a:pt x="4795" y="4574"/>
                </a:lnTo>
                <a:lnTo>
                  <a:pt x="4788" y="4599"/>
                </a:lnTo>
                <a:lnTo>
                  <a:pt x="4779" y="4623"/>
                </a:lnTo>
                <a:lnTo>
                  <a:pt x="4768" y="4648"/>
                </a:lnTo>
                <a:lnTo>
                  <a:pt x="4753" y="4672"/>
                </a:lnTo>
                <a:lnTo>
                  <a:pt x="4736" y="4696"/>
                </a:lnTo>
                <a:lnTo>
                  <a:pt x="4715" y="4721"/>
                </a:lnTo>
                <a:lnTo>
                  <a:pt x="4672" y="4768"/>
                </a:lnTo>
                <a:lnTo>
                  <a:pt x="4626" y="4813"/>
                </a:lnTo>
                <a:lnTo>
                  <a:pt x="4580" y="4858"/>
                </a:lnTo>
                <a:lnTo>
                  <a:pt x="4532" y="4901"/>
                </a:lnTo>
                <a:lnTo>
                  <a:pt x="4481" y="4943"/>
                </a:lnTo>
                <a:lnTo>
                  <a:pt x="4429" y="4985"/>
                </a:lnTo>
                <a:lnTo>
                  <a:pt x="4376" y="5024"/>
                </a:lnTo>
                <a:lnTo>
                  <a:pt x="4320" y="5062"/>
                </a:lnTo>
                <a:lnTo>
                  <a:pt x="4264" y="5100"/>
                </a:lnTo>
                <a:lnTo>
                  <a:pt x="4205" y="5135"/>
                </a:lnTo>
                <a:lnTo>
                  <a:pt x="4146" y="5171"/>
                </a:lnTo>
                <a:lnTo>
                  <a:pt x="4084" y="5204"/>
                </a:lnTo>
                <a:lnTo>
                  <a:pt x="4020" y="5236"/>
                </a:lnTo>
                <a:lnTo>
                  <a:pt x="3956" y="5266"/>
                </a:lnTo>
                <a:lnTo>
                  <a:pt x="3889" y="5296"/>
                </a:lnTo>
                <a:lnTo>
                  <a:pt x="3822" y="5325"/>
                </a:lnTo>
                <a:lnTo>
                  <a:pt x="3755" y="5351"/>
                </a:lnTo>
                <a:lnTo>
                  <a:pt x="3690" y="5375"/>
                </a:lnTo>
                <a:lnTo>
                  <a:pt x="3624" y="5397"/>
                </a:lnTo>
                <a:lnTo>
                  <a:pt x="3559" y="5417"/>
                </a:lnTo>
                <a:lnTo>
                  <a:pt x="3493" y="5437"/>
                </a:lnTo>
                <a:lnTo>
                  <a:pt x="3427" y="5454"/>
                </a:lnTo>
                <a:lnTo>
                  <a:pt x="3360" y="5470"/>
                </a:lnTo>
                <a:lnTo>
                  <a:pt x="3294" y="5483"/>
                </a:lnTo>
                <a:lnTo>
                  <a:pt x="3228" y="5496"/>
                </a:lnTo>
                <a:lnTo>
                  <a:pt x="3162" y="5507"/>
                </a:lnTo>
                <a:lnTo>
                  <a:pt x="3096" y="5516"/>
                </a:lnTo>
                <a:lnTo>
                  <a:pt x="3028" y="5523"/>
                </a:lnTo>
                <a:lnTo>
                  <a:pt x="2962" y="5529"/>
                </a:lnTo>
                <a:lnTo>
                  <a:pt x="2895" y="5534"/>
                </a:lnTo>
                <a:lnTo>
                  <a:pt x="2827" y="5536"/>
                </a:lnTo>
                <a:lnTo>
                  <a:pt x="2761" y="5537"/>
                </a:lnTo>
                <a:lnTo>
                  <a:pt x="2689" y="5536"/>
                </a:lnTo>
                <a:lnTo>
                  <a:pt x="2620" y="5534"/>
                </a:lnTo>
                <a:lnTo>
                  <a:pt x="2550" y="5529"/>
                </a:lnTo>
                <a:lnTo>
                  <a:pt x="2480" y="5523"/>
                </a:lnTo>
                <a:lnTo>
                  <a:pt x="2412" y="5516"/>
                </a:lnTo>
                <a:lnTo>
                  <a:pt x="2345" y="5508"/>
                </a:lnTo>
                <a:lnTo>
                  <a:pt x="2277" y="5498"/>
                </a:lnTo>
                <a:lnTo>
                  <a:pt x="2211" y="5486"/>
                </a:lnTo>
                <a:lnTo>
                  <a:pt x="2145" y="5472"/>
                </a:lnTo>
                <a:lnTo>
                  <a:pt x="2080" y="5457"/>
                </a:lnTo>
                <a:lnTo>
                  <a:pt x="2016" y="5441"/>
                </a:lnTo>
                <a:lnTo>
                  <a:pt x="1952" y="5423"/>
                </a:lnTo>
                <a:lnTo>
                  <a:pt x="1888" y="5402"/>
                </a:lnTo>
                <a:lnTo>
                  <a:pt x="1825" y="5381"/>
                </a:lnTo>
                <a:lnTo>
                  <a:pt x="1764" y="5358"/>
                </a:lnTo>
                <a:lnTo>
                  <a:pt x="1702" y="5334"/>
                </a:lnTo>
                <a:lnTo>
                  <a:pt x="1641" y="5308"/>
                </a:lnTo>
                <a:lnTo>
                  <a:pt x="1582" y="5280"/>
                </a:lnTo>
                <a:lnTo>
                  <a:pt x="1523" y="5250"/>
                </a:lnTo>
                <a:lnTo>
                  <a:pt x="1463" y="5220"/>
                </a:lnTo>
                <a:lnTo>
                  <a:pt x="1405" y="5187"/>
                </a:lnTo>
                <a:lnTo>
                  <a:pt x="1348" y="5152"/>
                </a:lnTo>
                <a:lnTo>
                  <a:pt x="1291" y="5117"/>
                </a:lnTo>
                <a:lnTo>
                  <a:pt x="1235" y="5080"/>
                </a:lnTo>
                <a:lnTo>
                  <a:pt x="1180" y="5042"/>
                </a:lnTo>
                <a:lnTo>
                  <a:pt x="1125" y="5001"/>
                </a:lnTo>
                <a:lnTo>
                  <a:pt x="1071" y="4958"/>
                </a:lnTo>
                <a:lnTo>
                  <a:pt x="1017" y="4915"/>
                </a:lnTo>
                <a:lnTo>
                  <a:pt x="965" y="4870"/>
                </a:lnTo>
                <a:lnTo>
                  <a:pt x="912" y="4824"/>
                </a:lnTo>
                <a:lnTo>
                  <a:pt x="861" y="4775"/>
                </a:lnTo>
                <a:lnTo>
                  <a:pt x="809" y="4724"/>
                </a:lnTo>
                <a:lnTo>
                  <a:pt x="760" y="4674"/>
                </a:lnTo>
                <a:lnTo>
                  <a:pt x="711" y="4622"/>
                </a:lnTo>
                <a:lnTo>
                  <a:pt x="665" y="4569"/>
                </a:lnTo>
                <a:lnTo>
                  <a:pt x="620" y="4517"/>
                </a:lnTo>
                <a:lnTo>
                  <a:pt x="576" y="4463"/>
                </a:lnTo>
                <a:lnTo>
                  <a:pt x="534" y="4408"/>
                </a:lnTo>
                <a:lnTo>
                  <a:pt x="494" y="4353"/>
                </a:lnTo>
                <a:lnTo>
                  <a:pt x="455" y="4297"/>
                </a:lnTo>
                <a:lnTo>
                  <a:pt x="418" y="4242"/>
                </a:lnTo>
                <a:lnTo>
                  <a:pt x="382" y="4184"/>
                </a:lnTo>
                <a:lnTo>
                  <a:pt x="348" y="4127"/>
                </a:lnTo>
                <a:lnTo>
                  <a:pt x="316" y="4069"/>
                </a:lnTo>
                <a:lnTo>
                  <a:pt x="285" y="4010"/>
                </a:lnTo>
                <a:lnTo>
                  <a:pt x="256" y="3950"/>
                </a:lnTo>
                <a:lnTo>
                  <a:pt x="228" y="3890"/>
                </a:lnTo>
                <a:lnTo>
                  <a:pt x="202" y="3829"/>
                </a:lnTo>
                <a:lnTo>
                  <a:pt x="178" y="3768"/>
                </a:lnTo>
                <a:lnTo>
                  <a:pt x="155" y="3706"/>
                </a:lnTo>
                <a:lnTo>
                  <a:pt x="134" y="3643"/>
                </a:lnTo>
                <a:lnTo>
                  <a:pt x="114" y="3580"/>
                </a:lnTo>
                <a:lnTo>
                  <a:pt x="96" y="3516"/>
                </a:lnTo>
                <a:lnTo>
                  <a:pt x="79" y="3452"/>
                </a:lnTo>
                <a:lnTo>
                  <a:pt x="64" y="3386"/>
                </a:lnTo>
                <a:lnTo>
                  <a:pt x="50" y="3320"/>
                </a:lnTo>
                <a:lnTo>
                  <a:pt x="39" y="3253"/>
                </a:lnTo>
                <a:lnTo>
                  <a:pt x="29" y="3186"/>
                </a:lnTo>
                <a:lnTo>
                  <a:pt x="19" y="3118"/>
                </a:lnTo>
                <a:lnTo>
                  <a:pt x="13" y="3050"/>
                </a:lnTo>
                <a:lnTo>
                  <a:pt x="7" y="2980"/>
                </a:lnTo>
                <a:lnTo>
                  <a:pt x="3" y="2911"/>
                </a:lnTo>
                <a:lnTo>
                  <a:pt x="0" y="2840"/>
                </a:lnTo>
                <a:lnTo>
                  <a:pt x="0" y="2769"/>
                </a:lnTo>
                <a:lnTo>
                  <a:pt x="0" y="2697"/>
                </a:lnTo>
                <a:lnTo>
                  <a:pt x="3" y="2627"/>
                </a:lnTo>
                <a:lnTo>
                  <a:pt x="7" y="2557"/>
                </a:lnTo>
                <a:lnTo>
                  <a:pt x="13" y="2488"/>
                </a:lnTo>
                <a:lnTo>
                  <a:pt x="19" y="2419"/>
                </a:lnTo>
                <a:lnTo>
                  <a:pt x="29" y="2351"/>
                </a:lnTo>
                <a:lnTo>
                  <a:pt x="39" y="2284"/>
                </a:lnTo>
                <a:lnTo>
                  <a:pt x="50" y="2218"/>
                </a:lnTo>
                <a:lnTo>
                  <a:pt x="64" y="2152"/>
                </a:lnTo>
                <a:lnTo>
                  <a:pt x="79" y="2086"/>
                </a:lnTo>
                <a:lnTo>
                  <a:pt x="96" y="2022"/>
                </a:lnTo>
                <a:lnTo>
                  <a:pt x="113" y="1958"/>
                </a:lnTo>
                <a:lnTo>
                  <a:pt x="134" y="1894"/>
                </a:lnTo>
                <a:lnTo>
                  <a:pt x="154" y="1831"/>
                </a:lnTo>
                <a:lnTo>
                  <a:pt x="178" y="1769"/>
                </a:lnTo>
                <a:lnTo>
                  <a:pt x="202" y="1708"/>
                </a:lnTo>
                <a:lnTo>
                  <a:pt x="228" y="1647"/>
                </a:lnTo>
                <a:lnTo>
                  <a:pt x="256" y="1587"/>
                </a:lnTo>
                <a:lnTo>
                  <a:pt x="285" y="1527"/>
                </a:lnTo>
                <a:lnTo>
                  <a:pt x="316" y="1468"/>
                </a:lnTo>
                <a:lnTo>
                  <a:pt x="348" y="1410"/>
                </a:lnTo>
                <a:lnTo>
                  <a:pt x="382" y="1353"/>
                </a:lnTo>
                <a:lnTo>
                  <a:pt x="418" y="1296"/>
                </a:lnTo>
                <a:lnTo>
                  <a:pt x="455" y="1240"/>
                </a:lnTo>
                <a:lnTo>
                  <a:pt x="494" y="1184"/>
                </a:lnTo>
                <a:lnTo>
                  <a:pt x="534" y="1129"/>
                </a:lnTo>
                <a:lnTo>
                  <a:pt x="576" y="1074"/>
                </a:lnTo>
                <a:lnTo>
                  <a:pt x="620" y="1021"/>
                </a:lnTo>
                <a:lnTo>
                  <a:pt x="664" y="968"/>
                </a:lnTo>
                <a:lnTo>
                  <a:pt x="711" y="916"/>
                </a:lnTo>
                <a:lnTo>
                  <a:pt x="759" y="863"/>
                </a:lnTo>
                <a:lnTo>
                  <a:pt x="809" y="813"/>
                </a:lnTo>
                <a:lnTo>
                  <a:pt x="861" y="763"/>
                </a:lnTo>
                <a:lnTo>
                  <a:pt x="912" y="715"/>
                </a:lnTo>
                <a:lnTo>
                  <a:pt x="963" y="668"/>
                </a:lnTo>
                <a:lnTo>
                  <a:pt x="1017" y="622"/>
                </a:lnTo>
                <a:lnTo>
                  <a:pt x="1071" y="579"/>
                </a:lnTo>
                <a:lnTo>
                  <a:pt x="1124" y="537"/>
                </a:lnTo>
                <a:lnTo>
                  <a:pt x="1179" y="497"/>
                </a:lnTo>
                <a:lnTo>
                  <a:pt x="1235" y="457"/>
                </a:lnTo>
                <a:lnTo>
                  <a:pt x="1291" y="420"/>
                </a:lnTo>
                <a:lnTo>
                  <a:pt x="1348" y="385"/>
                </a:lnTo>
                <a:lnTo>
                  <a:pt x="1405" y="351"/>
                </a:lnTo>
                <a:lnTo>
                  <a:pt x="1463" y="318"/>
                </a:lnTo>
                <a:lnTo>
                  <a:pt x="1522" y="287"/>
                </a:lnTo>
                <a:lnTo>
                  <a:pt x="1581" y="257"/>
                </a:lnTo>
                <a:lnTo>
                  <a:pt x="1641" y="230"/>
                </a:lnTo>
                <a:lnTo>
                  <a:pt x="1702" y="203"/>
                </a:lnTo>
                <a:lnTo>
                  <a:pt x="1762" y="179"/>
                </a:lnTo>
                <a:lnTo>
                  <a:pt x="1825" y="155"/>
                </a:lnTo>
                <a:lnTo>
                  <a:pt x="1887" y="135"/>
                </a:lnTo>
                <a:lnTo>
                  <a:pt x="1951" y="114"/>
                </a:lnTo>
                <a:lnTo>
                  <a:pt x="2015" y="96"/>
                </a:lnTo>
                <a:lnTo>
                  <a:pt x="2079" y="80"/>
                </a:lnTo>
                <a:lnTo>
                  <a:pt x="2144" y="65"/>
                </a:lnTo>
                <a:lnTo>
                  <a:pt x="2210" y="52"/>
                </a:lnTo>
                <a:lnTo>
                  <a:pt x="2276" y="39"/>
                </a:lnTo>
                <a:lnTo>
                  <a:pt x="2343" y="29"/>
                </a:lnTo>
                <a:lnTo>
                  <a:pt x="2411" y="21"/>
                </a:lnTo>
                <a:lnTo>
                  <a:pt x="2479" y="13"/>
                </a:lnTo>
                <a:lnTo>
                  <a:pt x="2549" y="7"/>
                </a:lnTo>
                <a:lnTo>
                  <a:pt x="2619" y="4"/>
                </a:lnTo>
                <a:lnTo>
                  <a:pt x="2688" y="1"/>
                </a:lnTo>
                <a:lnTo>
                  <a:pt x="2760" y="0"/>
                </a:lnTo>
                <a:lnTo>
                  <a:pt x="2814" y="1"/>
                </a:lnTo>
                <a:lnTo>
                  <a:pt x="2868" y="3"/>
                </a:lnTo>
                <a:lnTo>
                  <a:pt x="2921" y="6"/>
                </a:lnTo>
                <a:lnTo>
                  <a:pt x="2975" y="11"/>
                </a:lnTo>
                <a:lnTo>
                  <a:pt x="3027" y="15"/>
                </a:lnTo>
                <a:lnTo>
                  <a:pt x="3079" y="22"/>
                </a:lnTo>
                <a:lnTo>
                  <a:pt x="3130" y="30"/>
                </a:lnTo>
                <a:lnTo>
                  <a:pt x="3181" y="39"/>
                </a:lnTo>
                <a:lnTo>
                  <a:pt x="3231" y="49"/>
                </a:lnTo>
                <a:lnTo>
                  <a:pt x="3282" y="61"/>
                </a:lnTo>
                <a:lnTo>
                  <a:pt x="3331" y="73"/>
                </a:lnTo>
                <a:lnTo>
                  <a:pt x="3380" y="88"/>
                </a:lnTo>
                <a:lnTo>
                  <a:pt x="3429" y="103"/>
                </a:lnTo>
                <a:lnTo>
                  <a:pt x="3477" y="119"/>
                </a:lnTo>
                <a:lnTo>
                  <a:pt x="3525" y="137"/>
                </a:lnTo>
                <a:lnTo>
                  <a:pt x="3572" y="155"/>
                </a:lnTo>
                <a:lnTo>
                  <a:pt x="3617" y="176"/>
                </a:lnTo>
                <a:lnTo>
                  <a:pt x="3664" y="197"/>
                </a:lnTo>
                <a:lnTo>
                  <a:pt x="3710" y="219"/>
                </a:lnTo>
                <a:lnTo>
                  <a:pt x="3754" y="243"/>
                </a:lnTo>
                <a:lnTo>
                  <a:pt x="3799" y="267"/>
                </a:lnTo>
                <a:lnTo>
                  <a:pt x="3842" y="294"/>
                </a:lnTo>
                <a:lnTo>
                  <a:pt x="3887" y="321"/>
                </a:lnTo>
                <a:lnTo>
                  <a:pt x="3929" y="350"/>
                </a:lnTo>
                <a:lnTo>
                  <a:pt x="3971" y="379"/>
                </a:lnTo>
                <a:lnTo>
                  <a:pt x="4013" y="410"/>
                </a:lnTo>
                <a:lnTo>
                  <a:pt x="4056" y="442"/>
                </a:lnTo>
                <a:lnTo>
                  <a:pt x="4097" y="475"/>
                </a:lnTo>
                <a:lnTo>
                  <a:pt x="4137" y="510"/>
                </a:lnTo>
                <a:lnTo>
                  <a:pt x="4177" y="546"/>
                </a:lnTo>
                <a:lnTo>
                  <a:pt x="4217" y="582"/>
                </a:lnTo>
                <a:lnTo>
                  <a:pt x="4255" y="621"/>
                </a:lnTo>
                <a:lnTo>
                  <a:pt x="4293" y="660"/>
                </a:lnTo>
                <a:lnTo>
                  <a:pt x="4331" y="700"/>
                </a:lnTo>
                <a:lnTo>
                  <a:pt x="4366" y="740"/>
                </a:lnTo>
                <a:lnTo>
                  <a:pt x="4400" y="780"/>
                </a:lnTo>
                <a:lnTo>
                  <a:pt x="4433" y="821"/>
                </a:lnTo>
                <a:lnTo>
                  <a:pt x="4465" y="863"/>
                </a:lnTo>
                <a:lnTo>
                  <a:pt x="4496" y="904"/>
                </a:lnTo>
                <a:lnTo>
                  <a:pt x="4526" y="948"/>
                </a:lnTo>
                <a:lnTo>
                  <a:pt x="4554" y="990"/>
                </a:lnTo>
                <a:lnTo>
                  <a:pt x="4582" y="1034"/>
                </a:lnTo>
                <a:lnTo>
                  <a:pt x="4608" y="1078"/>
                </a:lnTo>
                <a:lnTo>
                  <a:pt x="4633" y="1122"/>
                </a:lnTo>
                <a:lnTo>
                  <a:pt x="4657" y="1168"/>
                </a:lnTo>
                <a:lnTo>
                  <a:pt x="4679" y="1212"/>
                </a:lnTo>
                <a:lnTo>
                  <a:pt x="4701" y="1259"/>
                </a:lnTo>
                <a:lnTo>
                  <a:pt x="4720" y="1306"/>
                </a:lnTo>
                <a:lnTo>
                  <a:pt x="4739" y="1353"/>
                </a:lnTo>
                <a:lnTo>
                  <a:pt x="4756" y="1400"/>
                </a:lnTo>
                <a:lnTo>
                  <a:pt x="4772" y="1447"/>
                </a:lnTo>
                <a:lnTo>
                  <a:pt x="4788" y="1497"/>
                </a:lnTo>
                <a:lnTo>
                  <a:pt x="4802" y="1546"/>
                </a:lnTo>
                <a:lnTo>
                  <a:pt x="4815" y="1595"/>
                </a:lnTo>
                <a:lnTo>
                  <a:pt x="4826" y="1645"/>
                </a:lnTo>
                <a:lnTo>
                  <a:pt x="4836" y="1695"/>
                </a:lnTo>
                <a:lnTo>
                  <a:pt x="4845" y="1747"/>
                </a:lnTo>
                <a:lnTo>
                  <a:pt x="4853" y="1798"/>
                </a:lnTo>
                <a:lnTo>
                  <a:pt x="4860" y="1850"/>
                </a:lnTo>
                <a:lnTo>
                  <a:pt x="4866" y="1903"/>
                </a:lnTo>
                <a:lnTo>
                  <a:pt x="4869" y="1955"/>
                </a:lnTo>
                <a:lnTo>
                  <a:pt x="4873" y="2009"/>
                </a:lnTo>
                <a:lnTo>
                  <a:pt x="4875" y="2064"/>
                </a:lnTo>
                <a:lnTo>
                  <a:pt x="4875" y="2117"/>
                </a:lnTo>
                <a:close/>
                <a:moveTo>
                  <a:pt x="3677" y="2763"/>
                </a:moveTo>
                <a:lnTo>
                  <a:pt x="3677" y="2763"/>
                </a:lnTo>
                <a:lnTo>
                  <a:pt x="3676" y="2717"/>
                </a:lnTo>
                <a:lnTo>
                  <a:pt x="3673" y="2670"/>
                </a:lnTo>
                <a:lnTo>
                  <a:pt x="3668" y="2624"/>
                </a:lnTo>
                <a:lnTo>
                  <a:pt x="3661" y="2580"/>
                </a:lnTo>
                <a:lnTo>
                  <a:pt x="3650" y="2536"/>
                </a:lnTo>
                <a:lnTo>
                  <a:pt x="3639" y="2493"/>
                </a:lnTo>
                <a:lnTo>
                  <a:pt x="3625" y="2451"/>
                </a:lnTo>
                <a:lnTo>
                  <a:pt x="3609" y="2410"/>
                </a:lnTo>
                <a:lnTo>
                  <a:pt x="3591" y="2370"/>
                </a:lnTo>
                <a:lnTo>
                  <a:pt x="3572" y="2330"/>
                </a:lnTo>
                <a:lnTo>
                  <a:pt x="3549" y="2291"/>
                </a:lnTo>
                <a:lnTo>
                  <a:pt x="3525" y="2253"/>
                </a:lnTo>
                <a:lnTo>
                  <a:pt x="3499" y="2217"/>
                </a:lnTo>
                <a:lnTo>
                  <a:pt x="3470" y="2180"/>
                </a:lnTo>
                <a:lnTo>
                  <a:pt x="3439" y="2145"/>
                </a:lnTo>
                <a:lnTo>
                  <a:pt x="3406" y="2111"/>
                </a:lnTo>
                <a:lnTo>
                  <a:pt x="3372" y="2078"/>
                </a:lnTo>
                <a:lnTo>
                  <a:pt x="3338" y="2047"/>
                </a:lnTo>
                <a:lnTo>
                  <a:pt x="3301" y="2018"/>
                </a:lnTo>
                <a:lnTo>
                  <a:pt x="3265" y="1992"/>
                </a:lnTo>
                <a:lnTo>
                  <a:pt x="3227" y="1968"/>
                </a:lnTo>
                <a:lnTo>
                  <a:pt x="3189" y="1945"/>
                </a:lnTo>
                <a:lnTo>
                  <a:pt x="3149" y="1925"/>
                </a:lnTo>
                <a:lnTo>
                  <a:pt x="3109" y="1907"/>
                </a:lnTo>
                <a:lnTo>
                  <a:pt x="3068" y="1891"/>
                </a:lnTo>
                <a:lnTo>
                  <a:pt x="3026" y="1878"/>
                </a:lnTo>
                <a:lnTo>
                  <a:pt x="2984" y="1865"/>
                </a:lnTo>
                <a:lnTo>
                  <a:pt x="2940" y="1856"/>
                </a:lnTo>
                <a:lnTo>
                  <a:pt x="2896" y="1848"/>
                </a:lnTo>
                <a:lnTo>
                  <a:pt x="2850" y="1844"/>
                </a:lnTo>
                <a:lnTo>
                  <a:pt x="2805" y="1840"/>
                </a:lnTo>
                <a:lnTo>
                  <a:pt x="2758" y="1839"/>
                </a:lnTo>
                <a:lnTo>
                  <a:pt x="2711" y="1840"/>
                </a:lnTo>
                <a:lnTo>
                  <a:pt x="2665" y="1844"/>
                </a:lnTo>
                <a:lnTo>
                  <a:pt x="2620" y="1848"/>
                </a:lnTo>
                <a:lnTo>
                  <a:pt x="2575" y="1856"/>
                </a:lnTo>
                <a:lnTo>
                  <a:pt x="2532" y="1865"/>
                </a:lnTo>
                <a:lnTo>
                  <a:pt x="2488" y="1878"/>
                </a:lnTo>
                <a:lnTo>
                  <a:pt x="2447" y="1891"/>
                </a:lnTo>
                <a:lnTo>
                  <a:pt x="2406" y="1907"/>
                </a:lnTo>
                <a:lnTo>
                  <a:pt x="2366" y="1925"/>
                </a:lnTo>
                <a:lnTo>
                  <a:pt x="2326" y="1945"/>
                </a:lnTo>
                <a:lnTo>
                  <a:pt x="2289" y="1968"/>
                </a:lnTo>
                <a:lnTo>
                  <a:pt x="2251" y="1992"/>
                </a:lnTo>
                <a:lnTo>
                  <a:pt x="2213" y="2018"/>
                </a:lnTo>
                <a:lnTo>
                  <a:pt x="2178" y="2047"/>
                </a:lnTo>
                <a:lnTo>
                  <a:pt x="2143" y="2078"/>
                </a:lnTo>
                <a:lnTo>
                  <a:pt x="2108" y="2111"/>
                </a:lnTo>
                <a:lnTo>
                  <a:pt x="2076" y="2145"/>
                </a:lnTo>
                <a:lnTo>
                  <a:pt x="2045" y="2180"/>
                </a:lnTo>
                <a:lnTo>
                  <a:pt x="2017" y="2217"/>
                </a:lnTo>
                <a:lnTo>
                  <a:pt x="1991" y="2253"/>
                </a:lnTo>
                <a:lnTo>
                  <a:pt x="1966" y="2291"/>
                </a:lnTo>
                <a:lnTo>
                  <a:pt x="1944" y="2330"/>
                </a:lnTo>
                <a:lnTo>
                  <a:pt x="1923" y="2370"/>
                </a:lnTo>
                <a:lnTo>
                  <a:pt x="1906" y="2410"/>
                </a:lnTo>
                <a:lnTo>
                  <a:pt x="1890" y="2451"/>
                </a:lnTo>
                <a:lnTo>
                  <a:pt x="1877" y="2493"/>
                </a:lnTo>
                <a:lnTo>
                  <a:pt x="1865" y="2536"/>
                </a:lnTo>
                <a:lnTo>
                  <a:pt x="1855" y="2580"/>
                </a:lnTo>
                <a:lnTo>
                  <a:pt x="1848" y="2624"/>
                </a:lnTo>
                <a:lnTo>
                  <a:pt x="1842" y="2670"/>
                </a:lnTo>
                <a:lnTo>
                  <a:pt x="1840" y="2717"/>
                </a:lnTo>
                <a:lnTo>
                  <a:pt x="1839" y="2763"/>
                </a:lnTo>
                <a:lnTo>
                  <a:pt x="1840" y="2811"/>
                </a:lnTo>
                <a:lnTo>
                  <a:pt x="1842" y="2858"/>
                </a:lnTo>
                <a:lnTo>
                  <a:pt x="1848" y="2904"/>
                </a:lnTo>
                <a:lnTo>
                  <a:pt x="1855" y="2948"/>
                </a:lnTo>
                <a:lnTo>
                  <a:pt x="1865" y="2993"/>
                </a:lnTo>
                <a:lnTo>
                  <a:pt x="1877" y="3036"/>
                </a:lnTo>
                <a:lnTo>
                  <a:pt x="1890" y="3078"/>
                </a:lnTo>
                <a:lnTo>
                  <a:pt x="1906" y="3120"/>
                </a:lnTo>
                <a:lnTo>
                  <a:pt x="1923" y="3160"/>
                </a:lnTo>
                <a:lnTo>
                  <a:pt x="1944" y="3199"/>
                </a:lnTo>
                <a:lnTo>
                  <a:pt x="1966" y="3238"/>
                </a:lnTo>
                <a:lnTo>
                  <a:pt x="1991" y="3276"/>
                </a:lnTo>
                <a:lnTo>
                  <a:pt x="2017" y="3312"/>
                </a:lnTo>
                <a:lnTo>
                  <a:pt x="2045" y="3349"/>
                </a:lnTo>
                <a:lnTo>
                  <a:pt x="2076" y="3383"/>
                </a:lnTo>
                <a:lnTo>
                  <a:pt x="2108" y="3417"/>
                </a:lnTo>
                <a:lnTo>
                  <a:pt x="2143" y="3451"/>
                </a:lnTo>
                <a:lnTo>
                  <a:pt x="2178" y="3481"/>
                </a:lnTo>
                <a:lnTo>
                  <a:pt x="2214" y="3510"/>
                </a:lnTo>
                <a:lnTo>
                  <a:pt x="2251" y="3536"/>
                </a:lnTo>
                <a:lnTo>
                  <a:pt x="2289" y="3560"/>
                </a:lnTo>
                <a:lnTo>
                  <a:pt x="2327" y="3582"/>
                </a:lnTo>
                <a:lnTo>
                  <a:pt x="2366" y="3602"/>
                </a:lnTo>
                <a:lnTo>
                  <a:pt x="2407" y="3621"/>
                </a:lnTo>
                <a:lnTo>
                  <a:pt x="2448" y="3637"/>
                </a:lnTo>
                <a:lnTo>
                  <a:pt x="2491" y="3650"/>
                </a:lnTo>
                <a:lnTo>
                  <a:pt x="2533" y="3662"/>
                </a:lnTo>
                <a:lnTo>
                  <a:pt x="2577" y="3671"/>
                </a:lnTo>
                <a:lnTo>
                  <a:pt x="2622" y="3678"/>
                </a:lnTo>
                <a:lnTo>
                  <a:pt x="2668" y="3683"/>
                </a:lnTo>
                <a:lnTo>
                  <a:pt x="2714" y="3687"/>
                </a:lnTo>
                <a:lnTo>
                  <a:pt x="2761" y="3688"/>
                </a:lnTo>
                <a:lnTo>
                  <a:pt x="2808" y="3687"/>
                </a:lnTo>
                <a:lnTo>
                  <a:pt x="2855" y="3683"/>
                </a:lnTo>
                <a:lnTo>
                  <a:pt x="2899" y="3678"/>
                </a:lnTo>
                <a:lnTo>
                  <a:pt x="2944" y="3671"/>
                </a:lnTo>
                <a:lnTo>
                  <a:pt x="2987" y="3662"/>
                </a:lnTo>
                <a:lnTo>
                  <a:pt x="3029" y="3649"/>
                </a:lnTo>
                <a:lnTo>
                  <a:pt x="3072" y="3635"/>
                </a:lnTo>
                <a:lnTo>
                  <a:pt x="3113" y="3619"/>
                </a:lnTo>
                <a:lnTo>
                  <a:pt x="3153" y="3601"/>
                </a:lnTo>
                <a:lnTo>
                  <a:pt x="3192" y="3582"/>
                </a:lnTo>
                <a:lnTo>
                  <a:pt x="3230" y="3559"/>
                </a:lnTo>
                <a:lnTo>
                  <a:pt x="3268" y="3535"/>
                </a:lnTo>
                <a:lnTo>
                  <a:pt x="3305" y="3509"/>
                </a:lnTo>
                <a:lnTo>
                  <a:pt x="3340" y="3480"/>
                </a:lnTo>
                <a:lnTo>
                  <a:pt x="3375" y="3449"/>
                </a:lnTo>
                <a:lnTo>
                  <a:pt x="3408" y="3416"/>
                </a:lnTo>
                <a:lnTo>
                  <a:pt x="3442" y="3382"/>
                </a:lnTo>
                <a:lnTo>
                  <a:pt x="3471" y="3347"/>
                </a:lnTo>
                <a:lnTo>
                  <a:pt x="3500" y="3310"/>
                </a:lnTo>
                <a:lnTo>
                  <a:pt x="3526" y="3274"/>
                </a:lnTo>
                <a:lnTo>
                  <a:pt x="3550" y="3236"/>
                </a:lnTo>
                <a:lnTo>
                  <a:pt x="3572" y="3197"/>
                </a:lnTo>
                <a:lnTo>
                  <a:pt x="3592" y="3157"/>
                </a:lnTo>
                <a:lnTo>
                  <a:pt x="3610" y="3117"/>
                </a:lnTo>
                <a:lnTo>
                  <a:pt x="3625" y="3076"/>
                </a:lnTo>
                <a:lnTo>
                  <a:pt x="3639" y="3034"/>
                </a:lnTo>
                <a:lnTo>
                  <a:pt x="3650" y="2991"/>
                </a:lnTo>
                <a:lnTo>
                  <a:pt x="3661" y="2947"/>
                </a:lnTo>
                <a:lnTo>
                  <a:pt x="3668" y="2903"/>
                </a:lnTo>
                <a:lnTo>
                  <a:pt x="3673" y="2857"/>
                </a:lnTo>
                <a:lnTo>
                  <a:pt x="3676" y="2810"/>
                </a:lnTo>
                <a:lnTo>
                  <a:pt x="3677" y="2763"/>
                </a:lnTo>
                <a:close/>
              </a:path>
            </a:pathLst>
          </a:custGeom>
          <a:solidFill>
            <a:srgbClr val="FFFFFF"/>
          </a:solidFill>
          <a:ln>
            <a:noFill/>
          </a:ln>
        </p:spPr>
        <p:txBody>
          <a:bodyPr anchor="ctr" anchorCtr="1">
            <a:normAutofit fontScale="67500" lnSpcReduction="20000"/>
          </a:bodyPr>
          <a:lstStyle/>
          <a:p>
            <a:endParaRPr lang="zh-CN" altLang="en-US">
              <a:latin typeface="华文细黑" panose="02010600040101010101" charset="-122"/>
              <a:ea typeface="华文细黑" panose="02010600040101010101" charset="-122"/>
              <a:sym typeface="Arial" panose="020B0704020202090204" pitchFamily="34" charset="0"/>
            </a:endParaRPr>
          </a:p>
        </p:txBody>
      </p:sp>
      <p:sp>
        <p:nvSpPr>
          <p:cNvPr id="86" name="文本框 85"/>
          <p:cNvSpPr txBox="1"/>
          <p:nvPr>
            <p:custDataLst>
              <p:tags r:id="rId17"/>
            </p:custDataLst>
          </p:nvPr>
        </p:nvSpPr>
        <p:spPr>
          <a:xfrm>
            <a:off x="3778263" y="4114354"/>
            <a:ext cx="1898392" cy="592036"/>
          </a:xfrm>
          <a:prstGeom prst="rect">
            <a:avLst/>
          </a:prstGeom>
          <a:noFill/>
        </p:spPr>
        <p:txBody>
          <a:bodyPr wrap="square" rtlCol="0">
            <a:normAutofit/>
          </a:bodyPr>
          <a:lstStyle/>
          <a:p>
            <a:r>
              <a:rPr lang="zh-CN" altLang="da-DK" sz="1600">
                <a:latin typeface="华文细黑" panose="02010600040101010101" charset="-122"/>
                <a:ea typeface="华文细黑" panose="02010600040101010101" charset="-122"/>
                <a:sym typeface="Arial" panose="020B0704020202090204" pitchFamily="34" charset="0"/>
              </a:rPr>
              <a:t>输入文字输入文字</a:t>
            </a:r>
          </a:p>
        </p:txBody>
      </p:sp>
      <p:sp>
        <p:nvSpPr>
          <p:cNvPr id="87" name="文本框 86"/>
          <p:cNvSpPr txBox="1"/>
          <p:nvPr>
            <p:custDataLst>
              <p:tags r:id="rId18"/>
            </p:custDataLst>
          </p:nvPr>
        </p:nvSpPr>
        <p:spPr>
          <a:xfrm>
            <a:off x="3800188" y="3715798"/>
            <a:ext cx="2008284" cy="369332"/>
          </a:xfrm>
          <a:prstGeom prst="rect">
            <a:avLst/>
          </a:prstGeom>
          <a:noFill/>
        </p:spPr>
        <p:txBody>
          <a:bodyPr wrap="square" rtlCol="0">
            <a:normAutofit/>
          </a:bodyPr>
          <a:lstStyle/>
          <a:p>
            <a:r>
              <a:rPr lang="zh-CN" altLang="en-US">
                <a:gradFill>
                  <a:gsLst>
                    <a:gs pos="0">
                      <a:srgbClr val="7B32B2"/>
                    </a:gs>
                    <a:gs pos="100000">
                      <a:srgbClr val="401A5D"/>
                    </a:gs>
                  </a:gsLst>
                  <a:lin scaled="0"/>
                </a:gradFill>
                <a:latin typeface="华文细黑" panose="02010600040101010101" charset="-122"/>
                <a:ea typeface="华文细黑" panose="02010600040101010101" charset="-122"/>
                <a:cs typeface="+mn-ea"/>
                <a:sym typeface="Arial" panose="020B0704020202090204" pitchFamily="34" charset="0"/>
              </a:rPr>
              <a:t>输入标题</a:t>
            </a:r>
          </a:p>
        </p:txBody>
      </p:sp>
      <p:sp>
        <p:nvSpPr>
          <p:cNvPr id="82" name="立方体 81"/>
          <p:cNvSpPr/>
          <p:nvPr>
            <p:custDataLst>
              <p:tags r:id="rId19"/>
            </p:custDataLst>
          </p:nvPr>
        </p:nvSpPr>
        <p:spPr>
          <a:xfrm rot="21091489" flipH="1">
            <a:off x="3309808" y="2954782"/>
            <a:ext cx="1668644" cy="679683"/>
          </a:xfrm>
          <a:prstGeom prst="cube">
            <a:avLst>
              <a:gd name="adj" fmla="val 80345"/>
            </a:avLst>
          </a:prstGeom>
          <a:solidFill>
            <a:srgbClr val="B49CCB"/>
          </a:solidFill>
          <a:ln>
            <a:noFill/>
          </a:ln>
        </p:spPr>
        <p:style>
          <a:lnRef idx="2">
            <a:srgbClr val="6D82D1">
              <a:shade val="50000"/>
            </a:srgbClr>
          </a:lnRef>
          <a:fillRef idx="1">
            <a:srgbClr val="6D82D1"/>
          </a:fillRef>
          <a:effectRef idx="0">
            <a:srgbClr val="6D82D1"/>
          </a:effectRef>
          <a:fontRef idx="minor">
            <a:sysClr val="window" lastClr="FFFFFF"/>
          </a:fontRef>
        </p:style>
        <p:txBody>
          <a:bodyPr rtlCol="0" anchor="ctr">
            <a:normAutofit fontScale="25000" lnSpcReduction="20000"/>
          </a:bodyPr>
          <a:lstStyle/>
          <a:p>
            <a:pPr algn="ctr"/>
            <a:endParaRPr lang="zh-CN" altLang="en-US">
              <a:latin typeface="华文细黑" panose="02010600040101010101" charset="-122"/>
              <a:ea typeface="华文细黑" panose="02010600040101010101" charset="-122"/>
              <a:sym typeface="Arial" panose="020B0704020202090204" pitchFamily="34" charset="0"/>
            </a:endParaRPr>
          </a:p>
        </p:txBody>
      </p:sp>
      <p:grpSp>
        <p:nvGrpSpPr>
          <p:cNvPr id="42" name="íṥļïḑê"/>
          <p:cNvGrpSpPr/>
          <p:nvPr/>
        </p:nvGrpSpPr>
        <p:grpSpPr>
          <a:xfrm>
            <a:off x="544830" y="493395"/>
            <a:ext cx="455930" cy="574040"/>
            <a:chOff x="996950" y="1409700"/>
            <a:chExt cx="3217863" cy="4044950"/>
          </a:xfrm>
          <a:solidFill>
            <a:srgbClr val="7D6094"/>
          </a:solidFill>
        </p:grpSpPr>
        <p:sp>
          <p:nvSpPr>
            <p:cNvPr id="43"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nvGrpSpPr>
          <p:cNvPr id="130" name="íṥļïḑê"/>
          <p:cNvGrpSpPr/>
          <p:nvPr/>
        </p:nvGrpSpPr>
        <p:grpSpPr>
          <a:xfrm>
            <a:off x="11157585" y="442595"/>
            <a:ext cx="429260" cy="541020"/>
            <a:chOff x="996950" y="1409700"/>
            <a:chExt cx="3217863" cy="4044950"/>
          </a:xfrm>
          <a:solidFill>
            <a:schemeClr val="bg1"/>
          </a:solidFill>
        </p:grpSpPr>
        <p:sp>
          <p:nvSpPr>
            <p:cNvPr id="131"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6"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7"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8"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9"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0"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1"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2"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3"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4"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5"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6"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7"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8"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9"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0"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1"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2"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3"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4"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5"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6"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7"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8"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9"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0"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1"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Tree>
  </p:cSld>
  <p:clrMapOvr>
    <a:masterClrMapping/>
  </p:clrMapOvr>
  <p:transition spd="slow">
    <p:fade/>
  </p:transition>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2"/>
  <p:tag name="KSO_WM_UNIT_ID" val="diagram20200114_4*m_h_i*1_5_2"/>
  <p:tag name="KSO_WM_TEMPLATE_CATEGORY" val="diagram"/>
  <p:tag name="KSO_WM_TEMPLATE_INDEX" val="20200114"/>
  <p:tag name="KSO_WM_UNIT_LAYERLEVEL" val="1_1_1"/>
  <p:tag name="KSO_WM_TAG_VERSION" val="1.0"/>
  <p:tag name="KSO_WM_BEAUTIFY_FLAG" val="#wm#"/>
  <p:tag name="KSO_WM_UNIT_TEXT_FILL_FORE_SCHEMECOLOR_INDEX" val="14"/>
  <p:tag name="KSO_WM_UNIT_TEXT_FILL_TYPE" val="1"/>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00114_4*m_h_i*1_5_1"/>
  <p:tag name="KSO_WM_TEMPLATE_CATEGORY" val="diagram"/>
  <p:tag name="KSO_WM_TEMPLATE_INDEX" val="20200114"/>
  <p:tag name="KSO_WM_UNIT_LAYERLEVEL" val="1_1_1"/>
  <p:tag name="KSO_WM_TAG_VERSION" val="1.0"/>
  <p:tag name="KSO_WM_BEAUTIFY_FLAG" val="#wm#"/>
  <p:tag name="KSO_WM_UNIT_FILL_FORE_SCHEMECOLOR_INDEX" val="14"/>
  <p:tag name="KSO_WM_UNIT_FILL_TYPE" val="1"/>
</p:tagLst>
</file>

<file path=ppt/tags/tag10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00114_4*m_h_a*1_1_1"/>
  <p:tag name="KSO_WM_TEMPLATE_CATEGORY" val="diagram"/>
  <p:tag name="KSO_WM_TEMPLATE_INDEX" val="20200114"/>
  <p:tag name="KSO_WM_UNIT_LAYERLEVEL" val="1_1_1"/>
  <p:tag name="KSO_WM_TAG_VERSION" val="1.0"/>
  <p:tag name="KSO_WM_BEAUTIFY_FLAG" val="#wm#"/>
  <p:tag name="KSO_WM_UNIT_PRESET_TEXT" val="添加标题"/>
  <p:tag name="KSO_WM_UNIT_TEXT_FILL_FORE_SCHEMECOLOR_INDEX" val="13"/>
  <p:tag name="KSO_WM_UNIT_TEXT_FILL_TYPE" val="1"/>
</p:tagLst>
</file>

<file path=ppt/tags/tag103.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00114_4*m_h_f*1_1_1"/>
  <p:tag name="KSO_WM_TEMPLATE_CATEGORY" val="diagram"/>
  <p:tag name="KSO_WM_TEMPLATE_INDEX" val="20200114"/>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Lst>
</file>

<file path=ppt/tags/tag10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00114_4*m_h_a*1_2_1"/>
  <p:tag name="KSO_WM_TEMPLATE_CATEGORY" val="diagram"/>
  <p:tag name="KSO_WM_TEMPLATE_INDEX" val="20200114"/>
  <p:tag name="KSO_WM_UNIT_LAYERLEVEL" val="1_1_1"/>
  <p:tag name="KSO_WM_TAG_VERSION" val="1.0"/>
  <p:tag name="KSO_WM_BEAUTIFY_FLAG" val="#wm#"/>
  <p:tag name="KSO_WM_UNIT_PRESET_TEXT" val="添加标题"/>
  <p:tag name="KSO_WM_UNIT_TEXT_FILL_FORE_SCHEMECOLOR_INDEX" val="13"/>
  <p:tag name="KSO_WM_UNIT_TEXT_FILL_TYPE" val="1"/>
</p:tagLst>
</file>

<file path=ppt/tags/tag105.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00114_4*m_h_f*1_2_1"/>
  <p:tag name="KSO_WM_TEMPLATE_CATEGORY" val="diagram"/>
  <p:tag name="KSO_WM_TEMPLATE_INDEX" val="20200114"/>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Lst>
</file>

<file path=ppt/tags/tag10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00114_4*m_h_a*1_3_1"/>
  <p:tag name="KSO_WM_TEMPLATE_CATEGORY" val="diagram"/>
  <p:tag name="KSO_WM_TEMPLATE_INDEX" val="20200114"/>
  <p:tag name="KSO_WM_UNIT_LAYERLEVEL" val="1_1_1"/>
  <p:tag name="KSO_WM_TAG_VERSION" val="1.0"/>
  <p:tag name="KSO_WM_BEAUTIFY_FLAG" val="#wm#"/>
  <p:tag name="KSO_WM_UNIT_PRESET_TEXT" val="添加标题"/>
  <p:tag name="KSO_WM_UNIT_TEXT_FILL_FORE_SCHEMECOLOR_INDEX" val="13"/>
  <p:tag name="KSO_WM_UNIT_TEXT_FILL_TYPE" val="1"/>
</p:tagLst>
</file>

<file path=ppt/tags/tag107.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00114_4*m_h_f*1_3_1"/>
  <p:tag name="KSO_WM_TEMPLATE_CATEGORY" val="diagram"/>
  <p:tag name="KSO_WM_TEMPLATE_INDEX" val="20200114"/>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Lst>
</file>

<file path=ppt/tags/tag10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4_1"/>
  <p:tag name="KSO_WM_UNIT_ID" val="diagram20200114_4*m_h_a*1_4_1"/>
  <p:tag name="KSO_WM_TEMPLATE_CATEGORY" val="diagram"/>
  <p:tag name="KSO_WM_TEMPLATE_INDEX" val="20200114"/>
  <p:tag name="KSO_WM_UNIT_LAYERLEVEL" val="1_1_1"/>
  <p:tag name="KSO_WM_TAG_VERSION" val="1.0"/>
  <p:tag name="KSO_WM_BEAUTIFY_FLAG" val="#wm#"/>
  <p:tag name="KSO_WM_UNIT_PRESET_TEXT" val="添加标题"/>
  <p:tag name="KSO_WM_UNIT_TEXT_FILL_FORE_SCHEMECOLOR_INDEX" val="13"/>
  <p:tag name="KSO_WM_UNIT_TEXT_FILL_TYPE" val="1"/>
</p:tagLst>
</file>

<file path=ppt/tags/tag109.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200114_4*m_h_f*1_4_1"/>
  <p:tag name="KSO_WM_TEMPLATE_CATEGORY" val="diagram"/>
  <p:tag name="KSO_WM_TEMPLATE_INDEX" val="20200114"/>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5_1"/>
  <p:tag name="KSO_WM_UNIT_ID" val="diagram20200114_4*m_h_a*1_5_1"/>
  <p:tag name="KSO_WM_TEMPLATE_CATEGORY" val="diagram"/>
  <p:tag name="KSO_WM_TEMPLATE_INDEX" val="20200114"/>
  <p:tag name="KSO_WM_UNIT_LAYERLEVEL" val="1_1_1"/>
  <p:tag name="KSO_WM_TAG_VERSION" val="1.0"/>
  <p:tag name="KSO_WM_BEAUTIFY_FLAG" val="#wm#"/>
  <p:tag name="KSO_WM_UNIT_PRESET_TEXT" val="添加标题"/>
  <p:tag name="KSO_WM_UNIT_TEXT_FILL_FORE_SCHEMECOLOR_INDEX" val="13"/>
  <p:tag name="KSO_WM_UNIT_TEXT_FILL_TYPE" val="1"/>
</p:tagLst>
</file>

<file path=ppt/tags/tag111.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5_1"/>
  <p:tag name="KSO_WM_UNIT_ID" val="diagram20200114_4*m_h_f*1_5_1"/>
  <p:tag name="KSO_WM_TEMPLATE_CATEGORY" val="diagram"/>
  <p:tag name="KSO_WM_TEMPLATE_INDEX" val="20200114"/>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1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i"/>
  <p:tag name="KSO_WM_UNIT_INDEX" val="1_1"/>
  <p:tag name="KSO_WM_UNIT_ID" val="diagram20187567_3*m_i*1_1"/>
  <p:tag name="KSO_WM_TEMPLATE_CATEGORY" val="diagram"/>
  <p:tag name="KSO_WM_TEMPLATE_INDEX" val="20187567"/>
  <p:tag name="KSO_WM_UNIT_LAYERLEVEL" val="1_1"/>
  <p:tag name="KSO_WM_TAG_VERSION" val="1.0"/>
  <p:tag name="KSO_WM_BEAUTIFY_FLAG" val="#wm#"/>
  <p:tag name="KSO_WM_UNIT_LINE_FORE_SCHEMECOLOR_INDEX" val="14"/>
  <p:tag name="KSO_WM_UNIT_LINE_FILL_TYPE" val="2"/>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187567_3*m_h_i*1_1_1"/>
  <p:tag name="KSO_WM_TEMPLATE_CATEGORY" val="diagram"/>
  <p:tag name="KSO_WM_TEMPLATE_INDEX" val="20187567"/>
  <p:tag name="KSO_WM_UNIT_LAYERLEVEL" val="1_1_1"/>
  <p:tag name="KSO_WM_TAG_VERSION" val="1.0"/>
  <p:tag name="KSO_WM_BEAUTIFY_FLAG" val="#wm#"/>
  <p:tag name="KSO_WM_UNIT_FILL_FORE_SCHEMECOLOR_INDEX" val="16"/>
  <p:tag name="KSO_WM_UNIT_FILL_TYPE" val="1"/>
  <p:tag name="KSO_WM_UNIT_LINE_FORE_SCHEMECOLOR_INDEX" val="5"/>
  <p:tag name="KSO_WM_UNIT_LINE_FILL_TYPE" val="2"/>
  <p:tag name="KSO_WM_UNIT_TEXT_FILL_FORE_SCHEMECOLOR_INDEX" val="2"/>
  <p:tag name="KSO_WM_UNIT_TEXT_FILL_TYPE" val="1"/>
</p:tagLst>
</file>

<file path=ppt/tags/tag115.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21"/>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187567_3*m_h_a*1_1_1"/>
  <p:tag name="KSO_WM_TEMPLATE_CATEGORY" val="diagram"/>
  <p:tag name="KSO_WM_TEMPLATE_INDEX" val="20187567"/>
  <p:tag name="KSO_WM_UNIT_LAYERLEVEL" val="1_1_1"/>
  <p:tag name="KSO_WM_TAG_VERSION" val="1.0"/>
  <p:tag name="KSO_WM_BEAUTIFY_FLAG" val="#wm#"/>
  <p:tag name="KSO_WM_UNIT_PRESET_TEXT" val="单击此处添加标题"/>
  <p:tag name="KSO_WM_UNIT_TEXT_FILL_FORE_SCHEMECOLOR_INDEX" val="5"/>
  <p:tag name="KSO_WM_UNIT_TEXT_FILL_TYPE" val="1"/>
</p:tagLst>
</file>

<file path=ppt/tags/tag116.xml><?xml version="1.0" encoding="utf-8"?>
<p:tagLst xmlns:a="http://schemas.openxmlformats.org/drawingml/2006/main" xmlns:r="http://schemas.openxmlformats.org/officeDocument/2006/relationships" xmlns:p="http://schemas.openxmlformats.org/presentationml/2006/main">
  <p:tag name="KSO_WM_UNIT_NOCLEAR" val="0"/>
  <p:tag name="KSO_WM_UNIT_VALUE" val="27"/>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187567_3*m_h_f*1_1_1"/>
  <p:tag name="KSO_WM_TEMPLATE_CATEGORY" val="diagram"/>
  <p:tag name="KSO_WM_TEMPLATE_INDEX" val="20187567"/>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187567_3*m_h_i*1_1_2"/>
  <p:tag name="KSO_WM_TEMPLATE_CATEGORY" val="diagram"/>
  <p:tag name="KSO_WM_TEMPLATE_INDEX" val="20187567"/>
  <p:tag name="KSO_WM_UNIT_LAYERLEVEL" val="1_1_1"/>
  <p:tag name="KSO_WM_TAG_VERSION" val="1.0"/>
  <p:tag name="KSO_WM_BEAUTIFY_FLAG" val="#wm#"/>
  <p:tag name="KSO_WM_UNIT_FILL_FORE_SCHEMECOLOR_INDEX" val="5"/>
  <p:tag name="KSO_WM_UNIT_FILL_TYPE" val="1"/>
  <p:tag name="KSO_WM_UNIT_TEXT_FILL_FORE_SCHEMECOLOR_INDEX" val="14"/>
  <p:tag name="KSO_WM_UNIT_TEXT_FILL_TYPE" val="1"/>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187567_3*m_h_i*1_1_3"/>
  <p:tag name="KSO_WM_TEMPLATE_CATEGORY" val="diagram"/>
  <p:tag name="KSO_WM_TEMPLATE_INDEX" val="20187567"/>
  <p:tag name="KSO_WM_UNIT_LAYERLEVEL" val="1_1_1"/>
  <p:tag name="KSO_WM_TAG_VERSION" val="1.0"/>
  <p:tag name="KSO_WM_BEAUTIFY_FLAG" val="#wm#"/>
  <p:tag name="KSO_WM_UNIT_TEXT_FILL_FORE_SCHEMECOLOR_INDEX" val="14"/>
  <p:tag name="KSO_WM_UNIT_TEXT_FILL_TYPE" val="1"/>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187567_3*m_h_i*1_2_3"/>
  <p:tag name="KSO_WM_TEMPLATE_CATEGORY" val="diagram"/>
  <p:tag name="KSO_WM_TEMPLATE_INDEX" val="20187567"/>
  <p:tag name="KSO_WM_UNIT_LAYERLEVEL" val="1_1_1"/>
  <p:tag name="KSO_WM_TAG_VERSION" val="1.0"/>
  <p:tag name="KSO_WM_BEAUTIFY_FLAG" val="#wm#"/>
  <p:tag name="KSO_WM_UNIT_FILL_FORE_SCHEMECOLOR_INDEX" val="16"/>
  <p:tag name="KSO_WM_UNIT_FILL_TYPE" val="1"/>
  <p:tag name="KSO_WM_UNIT_LINE_FORE_SCHEMECOLOR_INDEX" val="6"/>
  <p:tag name="KSO_WM_UNIT_LINE_FILL_TYPE" val="2"/>
  <p:tag name="KSO_WM_UNIT_TEXT_FILL_FORE_SCHEMECOLOR_INDEX" val="2"/>
  <p:tag name="KSO_WM_UNIT_TEXT_FILL_TYPE" val="1"/>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21"/>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187567_3*m_h_a*1_2_1"/>
  <p:tag name="KSO_WM_TEMPLATE_CATEGORY" val="diagram"/>
  <p:tag name="KSO_WM_TEMPLATE_INDEX" val="20187567"/>
  <p:tag name="KSO_WM_UNIT_LAYERLEVEL" val="1_1_1"/>
  <p:tag name="KSO_WM_TAG_VERSION" val="1.0"/>
  <p:tag name="KSO_WM_BEAUTIFY_FLAG" val="#wm#"/>
  <p:tag name="KSO_WM_UNIT_PRESET_TEXT" val="单击此处添加标题"/>
  <p:tag name="KSO_WM_UNIT_TEXT_FILL_FORE_SCHEMECOLOR_INDEX" val="6"/>
  <p:tag name="KSO_WM_UNIT_TEXT_FILL_TYPE" val="1"/>
</p:tagLst>
</file>

<file path=ppt/tags/tag121.xml><?xml version="1.0" encoding="utf-8"?>
<p:tagLst xmlns:a="http://schemas.openxmlformats.org/drawingml/2006/main" xmlns:r="http://schemas.openxmlformats.org/officeDocument/2006/relationships" xmlns:p="http://schemas.openxmlformats.org/presentationml/2006/main">
  <p:tag name="KSO_WM_UNIT_NOCLEAR" val="0"/>
  <p:tag name="KSO_WM_UNIT_VALUE" val="27"/>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187567_3*m_h_f*1_2_1"/>
  <p:tag name="KSO_WM_TEMPLATE_CATEGORY" val="diagram"/>
  <p:tag name="KSO_WM_TEMPLATE_INDEX" val="20187567"/>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187567_3*m_h_i*1_2_2"/>
  <p:tag name="KSO_WM_TEMPLATE_CATEGORY" val="diagram"/>
  <p:tag name="KSO_WM_TEMPLATE_INDEX" val="20187567"/>
  <p:tag name="KSO_WM_UNIT_LAYERLEVEL" val="1_1_1"/>
  <p:tag name="KSO_WM_TAG_VERSION" val="1.0"/>
  <p:tag name="KSO_WM_BEAUTIFY_FLAG" val="#wm#"/>
  <p:tag name="KSO_WM_UNIT_FILL_FORE_SCHEMECOLOR_INDEX" val="6"/>
  <p:tag name="KSO_WM_UNIT_FILL_TYPE" val="1"/>
  <p:tag name="KSO_WM_UNIT_TEXT_FILL_FORE_SCHEMECOLOR_INDEX" val="14"/>
  <p:tag name="KSO_WM_UNIT_TEXT_FILL_TYPE" val="1"/>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187567_3*m_h_i*1_2_1"/>
  <p:tag name="KSO_WM_TEMPLATE_CATEGORY" val="diagram"/>
  <p:tag name="KSO_WM_TEMPLATE_INDEX" val="20187567"/>
  <p:tag name="KSO_WM_UNIT_LAYERLEVEL" val="1_1_1"/>
  <p:tag name="KSO_WM_TAG_VERSION" val="1.0"/>
  <p:tag name="KSO_WM_BEAUTIFY_FLAG" val="#wm#"/>
  <p:tag name="KSO_WM_UNIT_TEXT_FILL_FORE_SCHEMECOLOR_INDEX" val="14"/>
  <p:tag name="KSO_WM_UNIT_TEXT_FILL_TYPE" val="1"/>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3"/>
  <p:tag name="KSO_WM_UNIT_ID" val="diagram20187567_3*m_h_i*1_3_3"/>
  <p:tag name="KSO_WM_TEMPLATE_CATEGORY" val="diagram"/>
  <p:tag name="KSO_WM_TEMPLATE_INDEX" val="20187567"/>
  <p:tag name="KSO_WM_UNIT_LAYERLEVEL" val="1_1_1"/>
  <p:tag name="KSO_WM_TAG_VERSION" val="1.0"/>
  <p:tag name="KSO_WM_BEAUTIFY_FLAG" val="#wm#"/>
  <p:tag name="KSO_WM_UNIT_FILL_FORE_SCHEMECOLOR_INDEX" val="16"/>
  <p:tag name="KSO_WM_UNIT_FILL_TYPE" val="1"/>
  <p:tag name="KSO_WM_UNIT_LINE_FORE_SCHEMECOLOR_INDEX" val="7"/>
  <p:tag name="KSO_WM_UNIT_LINE_FILL_TYPE" val="2"/>
  <p:tag name="KSO_WM_UNIT_TEXT_FILL_FORE_SCHEMECOLOR_INDEX" val="2"/>
  <p:tag name="KSO_WM_UNIT_TEXT_FILL_TYPE" val="1"/>
</p:tagLst>
</file>

<file path=ppt/tags/tag125.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21"/>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187567_3*m_h_a*1_3_1"/>
  <p:tag name="KSO_WM_TEMPLATE_CATEGORY" val="diagram"/>
  <p:tag name="KSO_WM_TEMPLATE_INDEX" val="20187567"/>
  <p:tag name="KSO_WM_UNIT_LAYERLEVEL" val="1_1_1"/>
  <p:tag name="KSO_WM_TAG_VERSION" val="1.0"/>
  <p:tag name="KSO_WM_BEAUTIFY_FLAG" val="#wm#"/>
  <p:tag name="KSO_WM_UNIT_PRESET_TEXT" val="单击此处添加标题"/>
  <p:tag name="KSO_WM_UNIT_TEXT_FILL_FORE_SCHEMECOLOR_INDEX" val="7"/>
  <p:tag name="KSO_WM_UNIT_TEXT_FILL_TYPE" val="1"/>
</p:tagLst>
</file>

<file path=ppt/tags/tag126.xml><?xml version="1.0" encoding="utf-8"?>
<p:tagLst xmlns:a="http://schemas.openxmlformats.org/drawingml/2006/main" xmlns:r="http://schemas.openxmlformats.org/officeDocument/2006/relationships" xmlns:p="http://schemas.openxmlformats.org/presentationml/2006/main">
  <p:tag name="KSO_WM_UNIT_NOCLEAR" val="0"/>
  <p:tag name="KSO_WM_UNIT_VALUE" val="27"/>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187567_3*m_h_f*1_3_1"/>
  <p:tag name="KSO_WM_TEMPLATE_CATEGORY" val="diagram"/>
  <p:tag name="KSO_WM_TEMPLATE_INDEX" val="20187567"/>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187567_3*m_h_i*1_3_2"/>
  <p:tag name="KSO_WM_TEMPLATE_CATEGORY" val="diagram"/>
  <p:tag name="KSO_WM_TEMPLATE_INDEX" val="20187567"/>
  <p:tag name="KSO_WM_UNIT_LAYERLEVEL" val="1_1_1"/>
  <p:tag name="KSO_WM_TAG_VERSION" val="1.0"/>
  <p:tag name="KSO_WM_BEAUTIFY_FLAG" val="#wm#"/>
  <p:tag name="KSO_WM_UNIT_FILL_FORE_SCHEMECOLOR_INDEX" val="7"/>
  <p:tag name="KSO_WM_UNIT_FILL_TYPE" val="1"/>
  <p:tag name="KSO_WM_UNIT_TEXT_FILL_FORE_SCHEMECOLOR_INDEX" val="14"/>
  <p:tag name="KSO_WM_UNIT_TEXT_FILL_TYPE" val="1"/>
</p:tagLst>
</file>

<file path=ppt/tags/tag1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187567_3*m_h_i*1_3_1"/>
  <p:tag name="KSO_WM_TEMPLATE_CATEGORY" val="diagram"/>
  <p:tag name="KSO_WM_TEMPLATE_INDEX" val="20187567"/>
  <p:tag name="KSO_WM_UNIT_LAYERLEVEL" val="1_1_1"/>
  <p:tag name="KSO_WM_TAG_VERSION" val="1.0"/>
  <p:tag name="KSO_WM_BEAUTIFY_FLAG" val="#wm#"/>
  <p:tag name="KSO_WM_UNIT_TEXT_FILL_FORE_SCHEMECOLOR_INDEX" val="14"/>
  <p:tag name="KSO_WM_UNIT_TEXT_FILL_TYPE" val="1"/>
</p:tagLst>
</file>

<file path=ppt/tags/tag1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3"/>
  <p:tag name="KSO_WM_UNIT_ID" val="diagram20187567_3*m_h_i*1_4_3"/>
  <p:tag name="KSO_WM_TEMPLATE_CATEGORY" val="diagram"/>
  <p:tag name="KSO_WM_TEMPLATE_INDEX" val="20187567"/>
  <p:tag name="KSO_WM_UNIT_LAYERLEVEL" val="1_1_1"/>
  <p:tag name="KSO_WM_TAG_VERSION" val="1.0"/>
  <p:tag name="KSO_WM_BEAUTIFY_FLAG" val="#wm#"/>
  <p:tag name="KSO_WM_UNIT_FILL_FORE_SCHEMECOLOR_INDEX" val="16"/>
  <p:tag name="KSO_WM_UNIT_FILL_TYPE" val="1"/>
  <p:tag name="KSO_WM_UNIT_LINE_FORE_SCHEMECOLOR_INDEX" val="8"/>
  <p:tag name="KSO_WM_UNIT_LINE_FILL_TYPE" val="2"/>
  <p:tag name="KSO_WM_UNIT_TEXT_FILL_FORE_SCHEMECOLOR_INDEX" val="2"/>
  <p:tag name="KSO_WM_UNIT_TEXT_FILL_TYPE" val="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21"/>
  <p:tag name="KSO_WM_UNIT_HIGHLIGHT" val="0"/>
  <p:tag name="KSO_WM_UNIT_COMPATIBLE" val="0"/>
  <p:tag name="KSO_WM_UNIT_DIAGRAM_ISNUMVISUAL" val="0"/>
  <p:tag name="KSO_WM_UNIT_DIAGRAM_ISREFERUNIT" val="0"/>
  <p:tag name="KSO_WM_DIAGRAM_GROUP_CODE" val="m1-1"/>
  <p:tag name="KSO_WM_UNIT_TYPE" val="m_h_a"/>
  <p:tag name="KSO_WM_UNIT_INDEX" val="1_4_1"/>
  <p:tag name="KSO_WM_UNIT_ID" val="diagram20187567_3*m_h_a*1_4_1"/>
  <p:tag name="KSO_WM_TEMPLATE_CATEGORY" val="diagram"/>
  <p:tag name="KSO_WM_TEMPLATE_INDEX" val="20187567"/>
  <p:tag name="KSO_WM_UNIT_LAYERLEVEL" val="1_1_1"/>
  <p:tag name="KSO_WM_TAG_VERSION" val="1.0"/>
  <p:tag name="KSO_WM_BEAUTIFY_FLAG" val="#wm#"/>
  <p:tag name="KSO_WM_UNIT_PRESET_TEXT" val="单击此处添加标题"/>
  <p:tag name="KSO_WM_UNIT_TEXT_FILL_FORE_SCHEMECOLOR_INDEX" val="8"/>
  <p:tag name="KSO_WM_UNIT_TEXT_FILL_TYPE" val="1"/>
</p:tagLst>
</file>

<file path=ppt/tags/tag131.xml><?xml version="1.0" encoding="utf-8"?>
<p:tagLst xmlns:a="http://schemas.openxmlformats.org/drawingml/2006/main" xmlns:r="http://schemas.openxmlformats.org/officeDocument/2006/relationships" xmlns:p="http://schemas.openxmlformats.org/presentationml/2006/main">
  <p:tag name="KSO_WM_UNIT_NOCLEAR" val="0"/>
  <p:tag name="KSO_WM_UNIT_VALUE" val="27"/>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187567_3*m_h_f*1_4_1"/>
  <p:tag name="KSO_WM_TEMPLATE_CATEGORY" val="diagram"/>
  <p:tag name="KSO_WM_TEMPLATE_INDEX" val="20187567"/>
  <p:tag name="KSO_WM_UNIT_LAYERLEVEL" val="1_1_1"/>
  <p:tag name="KSO_WM_TAG_VERSION" val="1.0"/>
  <p:tag name="KSO_WM_BEAUTIFY_FLAG" val="#wm#"/>
  <p:tag name="KSO_WM_UNIT_PRESET_TEXT" val="单击此处添加文本具体内容，简明扼要的阐述您的观点。"/>
  <p:tag name="KSO_WM_UNIT_TEXT_FILL_FORE_SCHEMECOLOR_INDEX" val="13"/>
  <p:tag name="KSO_WM_UNIT_TEXT_FILL_TYPE" val="1"/>
</p:tagLst>
</file>

<file path=ppt/tags/tag1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2"/>
  <p:tag name="KSO_WM_UNIT_ID" val="diagram20187567_3*m_h_i*1_4_2"/>
  <p:tag name="KSO_WM_TEMPLATE_CATEGORY" val="diagram"/>
  <p:tag name="KSO_WM_TEMPLATE_INDEX" val="20187567"/>
  <p:tag name="KSO_WM_UNIT_LAYERLEVEL" val="1_1_1"/>
  <p:tag name="KSO_WM_TAG_VERSION" val="1.0"/>
  <p:tag name="KSO_WM_BEAUTIFY_FLAG" val="#wm#"/>
  <p:tag name="KSO_WM_UNIT_FILL_FORE_SCHEMECOLOR_INDEX" val="8"/>
  <p:tag name="KSO_WM_UNIT_FILL_TYPE" val="1"/>
  <p:tag name="KSO_WM_UNIT_TEXT_FILL_FORE_SCHEMECOLOR_INDEX" val="14"/>
  <p:tag name="KSO_WM_UNIT_TEXT_FILL_TYPE" val="1"/>
</p:tagLst>
</file>

<file path=ppt/tags/tag1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187567_3*m_h_i*1_4_1"/>
  <p:tag name="KSO_WM_TEMPLATE_CATEGORY" val="diagram"/>
  <p:tag name="KSO_WM_TEMPLATE_INDEX" val="20187567"/>
  <p:tag name="KSO_WM_UNIT_LAYERLEVEL" val="1_1_1"/>
  <p:tag name="KSO_WM_TAG_VERSION" val="1.0"/>
  <p:tag name="KSO_WM_BEAUTIFY_FLAG" val="#wm#"/>
  <p:tag name="KSO_WM_UNIT_TEXT_FILL_FORE_SCHEMECOLOR_INDEX" val="14"/>
  <p:tag name="KSO_WM_UNIT_TEXT_FILL_TYPE" val="1"/>
</p:tagLst>
</file>

<file path=ppt/tags/tag134.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21"/>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187567_3*m_h_a*1_3_1"/>
  <p:tag name="KSO_WM_TEMPLATE_CATEGORY" val="diagram"/>
  <p:tag name="KSO_WM_TEMPLATE_INDEX" val="20187567"/>
  <p:tag name="KSO_WM_UNIT_LAYERLEVEL" val="1_1_1"/>
  <p:tag name="KSO_WM_TAG_VERSION" val="1.0"/>
  <p:tag name="KSO_WM_BEAUTIFY_FLAG" val="#wm#"/>
  <p:tag name="KSO_WM_UNIT_PRESET_TEXT" val="单击此处添加标题"/>
  <p:tag name="KSO_WM_UNIT_TEXT_FILL_FORE_SCHEMECOLOR_INDEX" val="7"/>
  <p:tag name="KSO_WM_UNIT_TEXT_FILL_TYPE" val="1"/>
</p:tagLst>
</file>

<file path=ppt/tags/tag135.xml><?xml version="1.0" encoding="utf-8"?>
<p:tagLst xmlns:a="http://schemas.openxmlformats.org/drawingml/2006/main" xmlns:r="http://schemas.openxmlformats.org/officeDocument/2006/relationships" xmlns:p="http://schemas.openxmlformats.org/presentationml/2006/main">
  <p:tag name="ISLIDE.PICTURE" val="#229143;"/>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137.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ISLIDE.PICTURE" val="#229143;"/>
</p:tagLst>
</file>

<file path=ppt/tags/tag64.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6.xml><?xml version="1.0" encoding="utf-8"?>
<p:tagLst xmlns:a="http://schemas.openxmlformats.org/drawingml/2006/main" xmlns:r="http://schemas.openxmlformats.org/officeDocument/2006/relationships" xmlns:p="http://schemas.openxmlformats.org/presentationml/2006/main">
  <p:tag name="ISLIDE.PICTURE" val="#229143;"/>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5"/>
  <p:tag name="KSO_WM_UNIT_ID" val="diagram776_3*m_i*1_5"/>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6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6"/>
  <p:tag name="KSO_WM_UNIT_ID" val="diagram776_3*m_i*1_6"/>
  <p:tag name="KSO_WM_UNIT_CLEAR" val="1"/>
  <p:tag name="KSO_WM_UNIT_LAYERLEVEL" val="1_1"/>
  <p:tag name="KSO_WM_DIAGRAM_GROUP_CODE" val="m1-1"/>
  <p:tag name="KSO_WM_UNIT_LINE_FORE_SCHEMECOLOR_INDEX" val="6"/>
  <p:tag name="KSO_WM_UNIT_LINE_FILL_TYPE" val="2"/>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7"/>
  <p:tag name="KSO_WM_UNIT_ID" val="diagram776_3*m_i*1_7"/>
  <p:tag name="KSO_WM_UNIT_CLEAR" val="1"/>
  <p:tag name="KSO_WM_UNIT_LAYERLEVEL" val="1_1"/>
  <p:tag name="KSO_WM_DIAGRAM_GROUP_CODE" val="m1-1"/>
  <p:tag name="KSO_WM_UNIT_FILL_FORE_SCHEMECOLOR_INDEX" val="6"/>
  <p:tag name="KSO_WM_UNIT_FILL_TYPE" val="1"/>
  <p:tag name="KSO_WM_UNIT_TEXT_FILL_FORE_SCHEMECOLOR_INDEX" val="2"/>
  <p:tag name="KSO_WM_UNIT_TEXT_FILL_TYPE" val="1"/>
</p:tagLst>
</file>

<file path=ppt/tags/tag7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8"/>
  <p:tag name="KSO_WM_UNIT_ID" val="diagram776_3*m_i*1_8"/>
  <p:tag name="KSO_WM_UNIT_CLEAR" val="1"/>
  <p:tag name="KSO_WM_UNIT_LAYERLEVEL" val="1_1"/>
  <p:tag name="KSO_WM_DIAGRAM_GROUP_CODE" val="m1-1"/>
  <p:tag name="KSO_WM_UNIT_TEXT_FILL_FORE_SCHEMECOLOR_INDEX" val="13"/>
  <p:tag name="KSO_WM_UNIT_TEXT_FILL_TYPE" val="1"/>
</p:tagLst>
</file>

<file path=ppt/tags/tag7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9"/>
  <p:tag name="KSO_WM_UNIT_ID" val="diagram776_3*m_i*1_9"/>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7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10"/>
  <p:tag name="KSO_WM_UNIT_ID" val="diagram776_3*m_i*1_10"/>
  <p:tag name="KSO_WM_UNIT_CLEAR" val="1"/>
  <p:tag name="KSO_WM_UNIT_LAYERLEVEL" val="1_1"/>
  <p:tag name="KSO_WM_DIAGRAM_GROUP_CODE" val="m1-1"/>
  <p:tag name="KSO_WM_UNIT_LINE_FORE_SCHEMECOLOR_INDEX" val="5"/>
  <p:tag name="KSO_WM_UNIT_LINE_FILL_TYPE" val="2"/>
</p:tagLst>
</file>

<file path=ppt/tags/tag7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11"/>
  <p:tag name="KSO_WM_UNIT_ID" val="diagram776_3*m_i*1_11"/>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7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12"/>
  <p:tag name="KSO_WM_UNIT_ID" val="diagram776_3*m_i*1_12"/>
  <p:tag name="KSO_WM_UNIT_CLEAR" val="1"/>
  <p:tag name="KSO_WM_UNIT_LAYERLEVEL" val="1_1"/>
  <p:tag name="KSO_WM_DIAGRAM_GROUP_CODE" val="m1-1"/>
  <p:tag name="KSO_WM_UNIT_TEXT_FILL_FORE_SCHEMECOLOR_INDEX" val="13"/>
  <p:tag name="KSO_WM_UNIT_TEXT_FILL_TYPE" val="1"/>
</p:tagLst>
</file>

<file path=ppt/tags/tag7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f"/>
  <p:tag name="KSO_WM_UNIT_INDEX" val="1_2_1"/>
  <p:tag name="KSO_WM_UNIT_ID" val="diagram776_3*m_h_f*1_2_1"/>
  <p:tag name="KSO_WM_UNIT_CLEAR" val="1"/>
  <p:tag name="KSO_WM_UNIT_LAYERLEVEL" val="1_1_1"/>
  <p:tag name="KSO_WM_UNIT_VALUE" val="16"/>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7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2_1"/>
  <p:tag name="KSO_WM_UNIT_ID" val="diagram776_3*m_h_a*1_2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6"/>
  <p:tag name="KSO_WM_UNIT_TEXT_FILL_TYPE" val="1"/>
</p:tagLst>
</file>

<file path=ppt/tags/tag7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f"/>
  <p:tag name="KSO_WM_UNIT_INDEX" val="1_3_1"/>
  <p:tag name="KSO_WM_UNIT_ID" val="diagram776_3*m_h_f*1_3_1"/>
  <p:tag name="KSO_WM_UNIT_CLEAR" val="1"/>
  <p:tag name="KSO_WM_UNIT_LAYERLEVEL" val="1_1_1"/>
  <p:tag name="KSO_WM_UNIT_VALUE" val="16"/>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7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3_1"/>
  <p:tag name="KSO_WM_UNIT_ID" val="diagram776_3*m_h_a*1_3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5"/>
  <p:tag name="KSO_WM_UNIT_TEXT_FILL_TYPE" val="1"/>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2"/>
  <p:tag name="KSO_WM_UNIT_ID" val="diagram776_3*m_i*1_2"/>
  <p:tag name="KSO_WM_UNIT_CLEAR" val="1"/>
  <p:tag name="KSO_WM_UNIT_LAYERLEVEL" val="1_1"/>
  <p:tag name="KSO_WM_DIAGRAM_GROUP_CODE" val="m1-1"/>
  <p:tag name="KSO_WM_UNIT_LINE_FORE_SCHEMECOLOR_INDEX" val="7"/>
  <p:tag name="KSO_WM_UNIT_LINE_FILL_TYPE" val="2"/>
</p:tagLst>
</file>

<file path=ppt/tags/tag8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3"/>
  <p:tag name="KSO_WM_UNIT_ID" val="diagram776_3*m_i*1_3"/>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8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4"/>
  <p:tag name="KSO_WM_UNIT_ID" val="diagram776_3*m_i*1_4"/>
  <p:tag name="KSO_WM_UNIT_CLEAR" val="1"/>
  <p:tag name="KSO_WM_UNIT_LAYERLEVEL" val="1_1"/>
  <p:tag name="KSO_WM_DIAGRAM_GROUP_CODE" val="m1-1"/>
  <p:tag name="KSO_WM_UNIT_TEXT_FILL_FORE_SCHEMECOLOR_INDEX" val="13"/>
  <p:tag name="KSO_WM_UNIT_TEXT_FILL_TYPE" val="1"/>
</p:tagLst>
</file>

<file path=ppt/tags/tag8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f"/>
  <p:tag name="KSO_WM_UNIT_INDEX" val="1_1_1"/>
  <p:tag name="KSO_WM_UNIT_ID" val="diagram776_3*m_h_f*1_1_1"/>
  <p:tag name="KSO_WM_UNIT_CLEAR" val="1"/>
  <p:tag name="KSO_WM_UNIT_LAYERLEVEL" val="1_1_1"/>
  <p:tag name="KSO_WM_UNIT_VALUE" val="16"/>
  <p:tag name="KSO_WM_UNIT_HIGHLIGHT" val="0"/>
  <p:tag name="KSO_WM_UNIT_COMPATIBLE" val="0"/>
  <p:tag name="KSO_WM_DIAGRAM_GROUP_CODE" val="m1-1"/>
  <p:tag name="KSO_WM_UNIT_PRESET_TEXT" val="Lorem ipsum dolor sit amet, consect"/>
  <p:tag name="KSO_WM_UNIT_TEXT_FILL_FORE_SCHEMECOLOR_INDEX" val="13"/>
  <p:tag name="KSO_WM_UNIT_TEXT_FILL_TYPE" val="1"/>
</p:tagLst>
</file>

<file path=ppt/tags/tag8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h_a"/>
  <p:tag name="KSO_WM_UNIT_INDEX" val="1_1_1"/>
  <p:tag name="KSO_WM_UNIT_ID" val="diagram776_3*m_h_a*1_1_1"/>
  <p:tag name="KSO_WM_UNIT_CLEAR" val="1"/>
  <p:tag name="KSO_WM_UNIT_LAYERLEVEL" val="1_1_1"/>
  <p:tag name="KSO_WM_UNIT_VALUE" val="7"/>
  <p:tag name="KSO_WM_UNIT_HIGHLIGHT" val="0"/>
  <p:tag name="KSO_WM_UNIT_COMPATIBLE" val="0"/>
  <p:tag name="KSO_WM_DIAGRAM_GROUP_CODE" val="m1-1"/>
  <p:tag name="KSO_WM_UNIT_PRESET_TEXT" val="LOREM"/>
  <p:tag name="KSO_WM_UNIT_TEXT_FILL_FORE_SCHEMECOLOR_INDEX" val="7"/>
  <p:tag name="KSO_WM_UNIT_TEXT_FILL_TYPE" val="1"/>
</p:tagLst>
</file>

<file path=ppt/tags/tag8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6"/>
  <p:tag name="KSO_WM_TAG_VERSION" val="1.0"/>
  <p:tag name="KSO_WM_BEAUTIFY_FLAG" val="#wm#"/>
  <p:tag name="KSO_WM_UNIT_TYPE" val="m_i"/>
  <p:tag name="KSO_WM_UNIT_INDEX" val="1_1"/>
  <p:tag name="KSO_WM_UNIT_ID" val="diagram776_3*m_i*1_1"/>
  <p:tag name="KSO_WM_UNIT_CLEAR" val="1"/>
  <p:tag name="KSO_WM_UNIT_LAYERLEVEL" val="1_1"/>
  <p:tag name="KSO_WM_DIAGRAM_GROUP_CODE" val="m1-1"/>
  <p:tag name="KSO_WM_UNIT_FILL_FORE_SCHEMECOLOR_INDEX" val="7"/>
  <p:tag name="KSO_WM_UNIT_FILL_TYPE" val="1"/>
  <p:tag name="KSO_WM_UNIT_TEXT_FILL_FORE_SCHEMECOLOR_INDEX" val="2"/>
  <p:tag name="KSO_WM_UNIT_TEXT_FILL_TYPE" val="1"/>
</p:tagLst>
</file>

<file path=ppt/tags/tag86.xml><?xml version="1.0" encoding="utf-8"?>
<p:tagLst xmlns:a="http://schemas.openxmlformats.org/drawingml/2006/main" xmlns:r="http://schemas.openxmlformats.org/officeDocument/2006/relationships" xmlns:p="http://schemas.openxmlformats.org/presentationml/2006/main">
  <p:tag name="ISLIDE.PICTURE" val="#229143;"/>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200114_4*m_h_i*1_1_3"/>
  <p:tag name="KSO_WM_TEMPLATE_CATEGORY" val="diagram"/>
  <p:tag name="KSO_WM_TEMPLATE_INDEX" val="20200114"/>
  <p:tag name="KSO_WM_UNIT_LAYERLEVEL" val="1_1_1"/>
  <p:tag name="KSO_WM_TAG_VERSION" val="1.0"/>
  <p:tag name="KSO_WM_BEAUTIFY_FLAG" val="#wm#"/>
  <p:tag name="KSO_WM_UNIT_FILL_FORE_SCHEMECOLOR_INDEX" val="14"/>
  <p:tag name="KSO_WM_UNIT_FILL_TYPE" val="1"/>
</p:tagLst>
</file>

<file path=ppt/tags/tag88.xml><?xml version="1.0" encoding="utf-8"?>
<p:tagLst xmlns:a="http://schemas.openxmlformats.org/drawingml/2006/main" xmlns:r="http://schemas.openxmlformats.org/officeDocument/2006/relationships" xmlns:p="http://schemas.openxmlformats.org/presentationml/2006/main">
  <p:tag name="KSO_WM_UNIT_VALUE" val="360*613"/>
  <p:tag name="KSO_WM_UNIT_HIGHLIGHT" val="0"/>
  <p:tag name="KSO_WM_UNIT_COMPATIBLE" val="0"/>
  <p:tag name="KSO_WM_UNIT_DIAGRAM_ISNUMVISUAL" val="0"/>
  <p:tag name="KSO_WM_UNIT_DIAGRAM_ISREFERUNIT" val="0"/>
  <p:tag name="KSO_WM_DIAGRAM_GROUP_CODE" val="m1-1"/>
  <p:tag name="KSO_WM_UNIT_TYPE" val="m_h_d"/>
  <p:tag name="KSO_WM_UNIT_INDEX" val="1_2_1"/>
  <p:tag name="KSO_WM_UNIT_ID" val="diagram20200114_4*m_h_d*1_2_1"/>
  <p:tag name="KSO_WM_TEMPLATE_CATEGORY" val="diagram"/>
  <p:tag name="KSO_WM_TEMPLATE_INDEX" val="20200114"/>
  <p:tag name="KSO_WM_UNIT_LAYERLEVEL" val="1_1_1"/>
  <p:tag name="KSO_WM_TAG_VERSION" val="1.0"/>
  <p:tag name="KSO_WM_BEAUTIFY_FLAG" val="#wm#"/>
</p:tagLst>
</file>

<file path=ppt/tags/tag89.xml><?xml version="1.0" encoding="utf-8"?>
<p:tagLst xmlns:a="http://schemas.openxmlformats.org/drawingml/2006/main" xmlns:r="http://schemas.openxmlformats.org/officeDocument/2006/relationships" xmlns:p="http://schemas.openxmlformats.org/presentationml/2006/main">
  <p:tag name="KSO_WM_UNIT_VALUE" val="360*613"/>
  <p:tag name="KSO_WM_UNIT_HIGHLIGHT" val="0"/>
  <p:tag name="KSO_WM_UNIT_COMPATIBLE" val="0"/>
  <p:tag name="KSO_WM_UNIT_DIAGRAM_ISNUMVISUAL" val="0"/>
  <p:tag name="KSO_WM_UNIT_DIAGRAM_ISREFERUNIT" val="0"/>
  <p:tag name="KSO_WM_DIAGRAM_GROUP_CODE" val="m1-1"/>
  <p:tag name="KSO_WM_UNIT_TYPE" val="m_h_d"/>
  <p:tag name="KSO_WM_UNIT_INDEX" val="1_5_1"/>
  <p:tag name="KSO_WM_UNIT_ID" val="diagram20200114_4*m_h_d*1_5_1"/>
  <p:tag name="KSO_WM_TEMPLATE_CATEGORY" val="diagram"/>
  <p:tag name="KSO_WM_TEMPLATE_INDEX" val="20200114"/>
  <p:tag name="KSO_WM_UNIT_LAYERLEVEL" val="1_1_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UNIT_VALUE" val="360*613"/>
  <p:tag name="KSO_WM_UNIT_HIGHLIGHT" val="0"/>
  <p:tag name="KSO_WM_UNIT_COMPATIBLE" val="0"/>
  <p:tag name="KSO_WM_UNIT_DIAGRAM_ISNUMVISUAL" val="0"/>
  <p:tag name="KSO_WM_UNIT_DIAGRAM_ISREFERUNIT" val="0"/>
  <p:tag name="KSO_WM_DIAGRAM_GROUP_CODE" val="m1-1"/>
  <p:tag name="KSO_WM_UNIT_TYPE" val="m_h_d"/>
  <p:tag name="KSO_WM_UNIT_INDEX" val="1_4_1"/>
  <p:tag name="KSO_WM_UNIT_ID" val="diagram20200114_4*m_h_d*1_4_1"/>
  <p:tag name="KSO_WM_TEMPLATE_CATEGORY" val="diagram"/>
  <p:tag name="KSO_WM_TEMPLATE_INDEX" val="20200114"/>
  <p:tag name="KSO_WM_UNIT_LAYERLEVEL" val="1_1_1"/>
  <p:tag name="KSO_WM_TAG_VERSION" val="1.0"/>
  <p:tag name="KSO_WM_BEAUTIFY_FLAG" val="#wm#"/>
</p:tagLst>
</file>

<file path=ppt/tags/tag91.xml><?xml version="1.0" encoding="utf-8"?>
<p:tagLst xmlns:a="http://schemas.openxmlformats.org/drawingml/2006/main" xmlns:r="http://schemas.openxmlformats.org/officeDocument/2006/relationships" xmlns:p="http://schemas.openxmlformats.org/presentationml/2006/main">
  <p:tag name="KSO_WM_UNIT_VALUE" val="360*613"/>
  <p:tag name="KSO_WM_UNIT_HIGHLIGHT" val="0"/>
  <p:tag name="KSO_WM_UNIT_COMPATIBLE" val="0"/>
  <p:tag name="KSO_WM_UNIT_DIAGRAM_ISNUMVISUAL" val="0"/>
  <p:tag name="KSO_WM_UNIT_DIAGRAM_ISREFERUNIT" val="0"/>
  <p:tag name="KSO_WM_DIAGRAM_GROUP_CODE" val="m1-1"/>
  <p:tag name="KSO_WM_UNIT_TYPE" val="m_h_d"/>
  <p:tag name="KSO_WM_UNIT_INDEX" val="1_3_1"/>
  <p:tag name="KSO_WM_UNIT_ID" val="diagram20200114_4*m_h_d*1_3_1"/>
  <p:tag name="KSO_WM_TEMPLATE_CATEGORY" val="diagram"/>
  <p:tag name="KSO_WM_TEMPLATE_INDEX" val="20200114"/>
  <p:tag name="KSO_WM_UNIT_LAYERLEVEL" val="1_1_1"/>
  <p:tag name="KSO_WM_TAG_VERSION" val="1.0"/>
  <p:tag name="KSO_WM_BEAUTIFY_FLAG" val="#wm#"/>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00114_4*m_h_i*1_2_2"/>
  <p:tag name="KSO_WM_TEMPLATE_CATEGORY" val="diagram"/>
  <p:tag name="KSO_WM_TEMPLATE_INDEX" val="20200114"/>
  <p:tag name="KSO_WM_UNIT_LAYERLEVEL" val="1_1_1"/>
  <p:tag name="KSO_WM_TAG_VERSION" val="1.0"/>
  <p:tag name="KSO_WM_BEAUTIFY_FLAG" val="#wm#"/>
  <p:tag name="KSO_WM_UNIT_FILL_FORE_SCHEMECOLOR_INDEX" val="14"/>
  <p:tag name="KSO_WM_UNIT_FILL_TYPE" val="1"/>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00114_4*m_h_i*1_3_2"/>
  <p:tag name="KSO_WM_TEMPLATE_CATEGORY" val="diagram"/>
  <p:tag name="KSO_WM_TEMPLATE_INDEX" val="20200114"/>
  <p:tag name="KSO_WM_UNIT_LAYERLEVEL" val="1_1_1"/>
  <p:tag name="KSO_WM_TAG_VERSION" val="1.0"/>
  <p:tag name="KSO_WM_BEAUTIFY_FLAG" val="#wm#"/>
  <p:tag name="KSO_WM_UNIT_FILL_FORE_SCHEMECOLOR_INDEX" val="6"/>
  <p:tag name="KSO_WM_UNIT_FILL_TYPE" val="1"/>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2"/>
  <p:tag name="KSO_WM_UNIT_ID" val="diagram20200114_4*m_h_i*1_4_2"/>
  <p:tag name="KSO_WM_TEMPLATE_CATEGORY" val="diagram"/>
  <p:tag name="KSO_WM_TEMPLATE_INDEX" val="20200114"/>
  <p:tag name="KSO_WM_UNIT_LAYERLEVEL" val="1_1_1"/>
  <p:tag name="KSO_WM_TAG_VERSION" val="1.0"/>
  <p:tag name="KSO_WM_BEAUTIFY_FLAG" val="#wm#"/>
  <p:tag name="KSO_WM_UNIT_FILL_FORE_SCHEMECOLOR_INDEX" val="14"/>
  <p:tag name="KSO_WM_UNIT_FILL_TYPE" val="1"/>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3"/>
  <p:tag name="KSO_WM_UNIT_ID" val="diagram20200114_4*m_h_i*1_5_3"/>
  <p:tag name="KSO_WM_TEMPLATE_CATEGORY" val="diagram"/>
  <p:tag name="KSO_WM_TEMPLATE_INDEX" val="20200114"/>
  <p:tag name="KSO_WM_UNIT_LAYERLEVEL" val="1_1_1"/>
  <p:tag name="KSO_WM_TAG_VERSION" val="1.0"/>
  <p:tag name="KSO_WM_BEAUTIFY_FLAG" val="#wm#"/>
  <p:tag name="KSO_WM_UNIT_FILL_FORE_SCHEMECOLOR_INDEX" val="14"/>
  <p:tag name="KSO_WM_UNIT_FILL_TYPE" val="1"/>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00114_4*m_h_i*1_1_1"/>
  <p:tag name="KSO_WM_TEMPLATE_CATEGORY" val="diagram"/>
  <p:tag name="KSO_WM_TEMPLATE_INDEX" val="20200114"/>
  <p:tag name="KSO_WM_UNIT_LAYERLEVEL" val="1_1_1"/>
  <p:tag name="KSO_WM_TAG_VERSION" val="1.0"/>
  <p:tag name="KSO_WM_BEAUTIFY_FLAG" val="#wm#"/>
  <p:tag name="KSO_WM_UNIT_TEXT_FILL_FORE_SCHEMECOLOR_INDEX" val="14"/>
  <p:tag name="KSO_WM_UNIT_TEXT_FILL_TYPE" val="1"/>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00114_4*m_h_i*1_2_1"/>
  <p:tag name="KSO_WM_TEMPLATE_CATEGORY" val="diagram"/>
  <p:tag name="KSO_WM_TEMPLATE_INDEX" val="20200114"/>
  <p:tag name="KSO_WM_UNIT_LAYERLEVEL" val="1_1_1"/>
  <p:tag name="KSO_WM_TAG_VERSION" val="1.0"/>
  <p:tag name="KSO_WM_BEAUTIFY_FLAG" val="#wm#"/>
  <p:tag name="KSO_WM_UNIT_TEXT_FILL_FORE_SCHEMECOLOR_INDEX" val="14"/>
  <p:tag name="KSO_WM_UNIT_TEXT_FILL_TYPE" val="1"/>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00114_4*m_h_i*1_3_1"/>
  <p:tag name="KSO_WM_TEMPLATE_CATEGORY" val="diagram"/>
  <p:tag name="KSO_WM_TEMPLATE_INDEX" val="20200114"/>
  <p:tag name="KSO_WM_UNIT_LAYERLEVEL" val="1_1_1"/>
  <p:tag name="KSO_WM_TAG_VERSION" val="1.0"/>
  <p:tag name="KSO_WM_BEAUTIFY_FLAG" val="#wm#"/>
  <p:tag name="KSO_WM_UNIT_TEXT_FILL_FORE_SCHEMECOLOR_INDEX" val="8"/>
  <p:tag name="KSO_WM_UNIT_TEXT_FILL_TYPE" val="1"/>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200114_4*m_h_i*1_4_1"/>
  <p:tag name="KSO_WM_TEMPLATE_CATEGORY" val="diagram"/>
  <p:tag name="KSO_WM_TEMPLATE_INDEX" val="20200114"/>
  <p:tag name="KSO_WM_UNIT_LAYERLEVEL" val="1_1_1"/>
  <p:tag name="KSO_WM_TAG_VERSION" val="1.0"/>
  <p:tag name="KSO_WM_BEAUTIFY_FLAG" val="#wm#"/>
  <p:tag name="KSO_WM_UNIT_TEXT_FILL_FORE_SCHEMECOLOR_INDEX" val="14"/>
  <p:tag name="KSO_WM_UNIT_TEXT_FILL_TYPE" val="1"/>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66449C"/>
      </a:accent1>
      <a:accent2>
        <a:srgbClr val="C1ADDB"/>
      </a:accent2>
      <a:accent3>
        <a:srgbClr val="BBB193"/>
      </a:accent3>
      <a:accent4>
        <a:srgbClr val="797979"/>
      </a:accent4>
      <a:accent5>
        <a:srgbClr val="A5A5A5"/>
      </a:accent5>
      <a:accent6>
        <a:srgbClr val="C9C9C9"/>
      </a:accent6>
      <a:hlink>
        <a:srgbClr val="66449C"/>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rgbClr val="000000"/>
      </a:dk1>
      <a:lt1>
        <a:srgbClr val="FFFFFF"/>
      </a:lt1>
      <a:dk2>
        <a:srgbClr val="778495"/>
      </a:dk2>
      <a:lt2>
        <a:srgbClr val="F0F0F0"/>
      </a:lt2>
      <a:accent1>
        <a:srgbClr val="66449C"/>
      </a:accent1>
      <a:accent2>
        <a:srgbClr val="C1ADDB"/>
      </a:accent2>
      <a:accent3>
        <a:srgbClr val="BBB193"/>
      </a:accent3>
      <a:accent4>
        <a:srgbClr val="797979"/>
      </a:accent4>
      <a:accent5>
        <a:srgbClr val="A5A5A5"/>
      </a:accent5>
      <a:accent6>
        <a:srgbClr val="C9C9C9"/>
      </a:accent6>
      <a:hlink>
        <a:srgbClr val="66449C"/>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2莫兰迪高级感">
      <a:dk1>
        <a:sysClr val="windowText" lastClr="000000"/>
      </a:dk1>
      <a:lt1>
        <a:sysClr val="window" lastClr="FFFFFF"/>
      </a:lt1>
      <a:dk2>
        <a:srgbClr val="44546A"/>
      </a:dk2>
      <a:lt2>
        <a:srgbClr val="E7E6E6"/>
      </a:lt2>
      <a:accent1>
        <a:srgbClr val="F6927B"/>
      </a:accent1>
      <a:accent2>
        <a:srgbClr val="3A4058"/>
      </a:accent2>
      <a:accent3>
        <a:srgbClr val="A08481"/>
      </a:accent3>
      <a:accent4>
        <a:srgbClr val="8A8FA5"/>
      </a:accent4>
      <a:accent5>
        <a:srgbClr val="4472C4"/>
      </a:accent5>
      <a:accent6>
        <a:srgbClr val="70AD47"/>
      </a:accent6>
      <a:hlink>
        <a:srgbClr val="000000"/>
      </a:hlink>
      <a:folHlink>
        <a:srgbClr val="954F72"/>
      </a:folHlink>
    </a:clrScheme>
    <a:fontScheme name="标准3">
      <a:majorFont>
        <a:latin typeface="华文细黑"/>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66449C"/>
    </a:accent1>
    <a:accent2>
      <a:srgbClr val="C1ADDB"/>
    </a:accent2>
    <a:accent3>
      <a:srgbClr val="BBB193"/>
    </a:accent3>
    <a:accent4>
      <a:srgbClr val="797979"/>
    </a:accent4>
    <a:accent5>
      <a:srgbClr val="A5A5A5"/>
    </a:accent5>
    <a:accent6>
      <a:srgbClr val="C9C9C9"/>
    </a:accent6>
    <a:hlink>
      <a:srgbClr val="66449C"/>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2</TotalTime>
  <Words>599</Words>
  <Application>Microsoft Macintosh PowerPoint</Application>
  <PresentationFormat>宽屏</PresentationFormat>
  <Paragraphs>103</Paragraphs>
  <Slides>16</Slides>
  <Notes>2</Notes>
  <HiddenSlides>0</HiddenSlides>
  <MMClips>0</MMClips>
  <ScaleCrop>false</ScaleCrop>
  <HeadingPairs>
    <vt:vector size="6" baseType="variant">
      <vt:variant>
        <vt:lpstr>已用的字体</vt:lpstr>
      </vt:variant>
      <vt:variant>
        <vt:i4>14</vt:i4>
      </vt:variant>
      <vt:variant>
        <vt:lpstr>主题</vt:lpstr>
      </vt:variant>
      <vt:variant>
        <vt:i4>8</vt:i4>
      </vt:variant>
      <vt:variant>
        <vt:lpstr>幻灯片标题</vt:lpstr>
      </vt:variant>
      <vt:variant>
        <vt:i4>16</vt:i4>
      </vt:variant>
    </vt:vector>
  </HeadingPairs>
  <TitlesOfParts>
    <vt:vector size="38" baseType="lpstr">
      <vt:lpstr>等线</vt:lpstr>
      <vt:lpstr>等线 Light</vt:lpstr>
      <vt:lpstr>方正小标宋_GBK</vt:lpstr>
      <vt:lpstr>华文细黑</vt:lpstr>
      <vt:lpstr>思源黑体 CN Normal</vt:lpstr>
      <vt:lpstr>微软雅黑</vt:lpstr>
      <vt:lpstr>微软雅黑</vt:lpstr>
      <vt:lpstr>BIZ UDPGothic</vt:lpstr>
      <vt:lpstr>Microsoft YaHei Bold</vt:lpstr>
      <vt:lpstr>Microsoft YaHei Regular</vt:lpstr>
      <vt:lpstr>Arial</vt:lpstr>
      <vt:lpstr>Calibri</vt:lpstr>
      <vt:lpstr>Calibri Light</vt:lpstr>
      <vt:lpstr>Wingdings</vt:lpstr>
      <vt:lpstr>Office 主题​​</vt:lpstr>
      <vt:lpstr>1_Office 主题​​</vt:lpstr>
      <vt:lpstr>2_Office 主题​​</vt:lpstr>
      <vt:lpstr>3_Office 主题​​</vt:lpstr>
      <vt:lpstr>Office 主题</vt:lpstr>
      <vt:lpstr>4_Office 主题​​</vt:lpstr>
      <vt:lpstr>5_Office 主题​​</vt:lpstr>
      <vt:lpstr>6_Office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汪 城佳</dc:creator>
  <cp:lastModifiedBy>Microsoft Office User</cp:lastModifiedBy>
  <cp:revision>97</cp:revision>
  <dcterms:created xsi:type="dcterms:W3CDTF">2022-01-27T08:21:37Z</dcterms:created>
  <dcterms:modified xsi:type="dcterms:W3CDTF">2022-01-27T08:24:59Z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2052-3.8.1.6116</vt:lpwstr>
  </property>
  <property fmtid="{D5CDD505-2E9C-101B-9397-08002B2CF9AE}" pid="3" name="KSOTemplateUUID">
    <vt:lpwstr>v1.0_mb_1A9T3Bs3rzBbr/8NG6KLMQ==</vt:lpwstr>
  </property>
</Properties>
</file>

<file path=docProps/thumbnail.jpeg>
</file>